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81" r:id="rId33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2" r:id="rId34"/>
    <p:sldId id="283" r:id="rId35"/>
  </p:sldIdLst>
  <p:sldSz cx="30251400" cy="213868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rgbClr val="5E5E5E"/>
        </a:solidFill>
        <a:effectLst/>
        <a:uFillTx/>
        <a:latin typeface="ヒラギノ明朝 ProN W3"/>
        <a:ea typeface="ヒラギノ明朝 ProN W3"/>
        <a:cs typeface="ヒラギノ明朝 ProN W3"/>
        <a:sym typeface="ヒラギノ明朝 ProN W3"/>
      </a:defRPr>
    </a:lvl1pPr>
    <a:lvl2pPr marL="0" marR="0" indent="0" algn="l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rgbClr val="5E5E5E"/>
        </a:solidFill>
        <a:effectLst/>
        <a:uFillTx/>
        <a:latin typeface="ヒラギノ明朝 ProN W3"/>
        <a:ea typeface="ヒラギノ明朝 ProN W3"/>
        <a:cs typeface="ヒラギノ明朝 ProN W3"/>
        <a:sym typeface="ヒラギノ明朝 ProN W3"/>
      </a:defRPr>
    </a:lvl2pPr>
    <a:lvl3pPr marL="0" marR="0" indent="0" algn="l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rgbClr val="5E5E5E"/>
        </a:solidFill>
        <a:effectLst/>
        <a:uFillTx/>
        <a:latin typeface="ヒラギノ明朝 ProN W3"/>
        <a:ea typeface="ヒラギノ明朝 ProN W3"/>
        <a:cs typeface="ヒラギノ明朝 ProN W3"/>
        <a:sym typeface="ヒラギノ明朝 ProN W3"/>
      </a:defRPr>
    </a:lvl3pPr>
    <a:lvl4pPr marL="0" marR="0" indent="0" algn="l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rgbClr val="5E5E5E"/>
        </a:solidFill>
        <a:effectLst/>
        <a:uFillTx/>
        <a:latin typeface="ヒラギノ明朝 ProN W3"/>
        <a:ea typeface="ヒラギノ明朝 ProN W3"/>
        <a:cs typeface="ヒラギノ明朝 ProN W3"/>
        <a:sym typeface="ヒラギノ明朝 ProN W3"/>
      </a:defRPr>
    </a:lvl4pPr>
    <a:lvl5pPr marL="0" marR="0" indent="0" algn="l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rgbClr val="5E5E5E"/>
        </a:solidFill>
        <a:effectLst/>
        <a:uFillTx/>
        <a:latin typeface="ヒラギノ明朝 ProN W3"/>
        <a:ea typeface="ヒラギノ明朝 ProN W3"/>
        <a:cs typeface="ヒラギノ明朝 ProN W3"/>
        <a:sym typeface="ヒラギノ明朝 ProN W3"/>
      </a:defRPr>
    </a:lvl5pPr>
    <a:lvl6pPr marL="0" marR="0" indent="0" algn="l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rgbClr val="5E5E5E"/>
        </a:solidFill>
        <a:effectLst/>
        <a:uFillTx/>
        <a:latin typeface="ヒラギノ明朝 ProN W3"/>
        <a:ea typeface="ヒラギノ明朝 ProN W3"/>
        <a:cs typeface="ヒラギノ明朝 ProN W3"/>
        <a:sym typeface="ヒラギノ明朝 ProN W3"/>
      </a:defRPr>
    </a:lvl6pPr>
    <a:lvl7pPr marL="0" marR="0" indent="0" algn="l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rgbClr val="5E5E5E"/>
        </a:solidFill>
        <a:effectLst/>
        <a:uFillTx/>
        <a:latin typeface="ヒラギノ明朝 ProN W3"/>
        <a:ea typeface="ヒラギノ明朝 ProN W3"/>
        <a:cs typeface="ヒラギノ明朝 ProN W3"/>
        <a:sym typeface="ヒラギノ明朝 ProN W3"/>
      </a:defRPr>
    </a:lvl7pPr>
    <a:lvl8pPr marL="0" marR="0" indent="0" algn="l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rgbClr val="5E5E5E"/>
        </a:solidFill>
        <a:effectLst/>
        <a:uFillTx/>
        <a:latin typeface="ヒラギノ明朝 ProN W3"/>
        <a:ea typeface="ヒラギノ明朝 ProN W3"/>
        <a:cs typeface="ヒラギノ明朝 ProN W3"/>
        <a:sym typeface="ヒラギノ明朝 ProN W3"/>
      </a:defRPr>
    </a:lvl8pPr>
    <a:lvl9pPr marL="0" marR="0" indent="0" algn="l" defTabSz="5842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4000" u="none" kumimoji="0" normalizeH="0">
        <a:ln>
          <a:noFill/>
        </a:ln>
        <a:solidFill>
          <a:srgbClr val="5E5E5E"/>
        </a:solidFill>
        <a:effectLst/>
        <a:uFillTx/>
        <a:latin typeface="ヒラギノ明朝 ProN W3"/>
        <a:ea typeface="ヒラギノ明朝 ProN W3"/>
        <a:cs typeface="ヒラギノ明朝 ProN W3"/>
        <a:sym typeface="ヒラギノ明朝 ProN W3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 b="def" i="def"/>
      <a:tcStyle>
        <a:tcBdr/>
        <a:fill>
          <a:solidFill>
            <a:srgbClr val="E3E5E8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076BA"/>
          </a:solidFill>
        </a:fill>
      </a:tcStyle>
    </a:firstCol>
    <a:lastRow>
      <a:tcTxStyle b="off" i="off">
        <a:fontRef idx="maj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3175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004D80"/>
          </a:solidFill>
        </a:fill>
      </a:tcStyle>
    </a:firstRow>
  </a:tblStyle>
  <a:tblStyle styleId="{C7B018BB-80A7-4F77-B60F-C8B233D01FF8}" styleName="">
    <a:tblBg/>
    <a:wholeTbl>
      <a:tcTxStyle b="off" i="off">
        <a:fontRef idx="major">
          <a:srgbClr val="5E5E5E"/>
        </a:fontRef>
        <a:srgbClr val="5E5E5E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DFFF"/>
          </a:solidFill>
        </a:fill>
      </a:tcStyle>
    </a:wholeTbl>
    <a:band2H>
      <a:tcTxStyle b="def" i="def"/>
      <a:tcStyle>
        <a:tcBdr/>
        <a:fill>
          <a:solidFill>
            <a:srgbClr val="E6F0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EEE7283C-3CF3-47DC-8721-378D4A62B228}" styleName="">
    <a:tblBg/>
    <a:wholeTbl>
      <a:tcTxStyle b="off" i="off">
        <a:fontRef idx="major">
          <a:srgbClr val="5E5E5E"/>
        </a:fontRef>
        <a:srgbClr val="5E5E5E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1F0CC"/>
          </a:solidFill>
        </a:fill>
      </a:tcStyle>
    </a:wholeTbl>
    <a:band2H>
      <a:tcTxStyle b="def" i="def"/>
      <a:tcStyle>
        <a:tcBdr/>
        <a:fill>
          <a:solidFill>
            <a:srgbClr val="EAF8E7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CF821DB8-F4EB-4A41-A1BA-3FCAFE7338EE}" styleName="">
    <a:tblBg/>
    <a:wholeTbl>
      <a:tcTxStyle b="off" i="off">
        <a:fontRef idx="major">
          <a:srgbClr val="5E5E5E"/>
        </a:fontRef>
        <a:srgbClr val="5E5E5E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F9D1E1"/>
          </a:solidFill>
        </a:fill>
      </a:tcStyle>
    </a:wholeTbl>
    <a:band2H>
      <a:tcTxStyle b="def" i="def"/>
      <a:tcStyle>
        <a:tcBdr/>
        <a:fill>
          <a:solidFill>
            <a:srgbClr val="FCE9F0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33BA23B1-9221-436E-865A-0063620EA4FD}" styleName="">
    <a:tblBg/>
    <a:wholeTbl>
      <a:tcTxStyle b="off" i="off">
        <a:fontRef idx="major">
          <a:srgbClr val="5E5E5E"/>
        </a:fontRef>
        <a:srgbClr val="5E5E5E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9E9E9"/>
          </a:solidFill>
        </a:fill>
      </a:tcStyle>
    </a:wholeTbl>
    <a:band2H>
      <a:tcTxStyle b="def" i="def"/>
      <a:tcStyle>
        <a:tcBdr/>
        <a:fill>
          <a:solidFill>
            <a:srgbClr val="FFFFFF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ajor">
          <a:srgbClr val="5E5E5E"/>
        </a:fontRef>
        <a:srgbClr val="5E5E5E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5E5E5E"/>
              </a:solidFill>
              <a:prstDash val="solid"/>
              <a:round/>
            </a:ln>
          </a:top>
          <a:bottom>
            <a:ln w="25400" cap="flat">
              <a:solidFill>
                <a:srgbClr val="5E5E5E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E5E5E"/>
              </a:solidFill>
              <a:prstDash val="solid"/>
              <a:round/>
            </a:ln>
          </a:top>
          <a:bottom>
            <a:ln w="25400" cap="flat">
              <a:solidFill>
                <a:srgbClr val="5E5E5E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2708684C-4D16-4618-839F-0558EEFCDFE6}" styleName="">
    <a:tblBg/>
    <a:wholeTbl>
      <a:tcTxStyle b="off" i="off">
        <a:fontRef idx="major">
          <a:srgbClr val="5E5E5E"/>
        </a:fontRef>
        <a:srgbClr val="5E5E5E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1D1D1"/>
          </a:solidFill>
        </a:fill>
      </a:tcStyle>
    </a:wholeTbl>
    <a:band2H>
      <a:tcTxStyle b="def" i="def"/>
      <a:tcStyle>
        <a:tcBdr/>
        <a:fill>
          <a:solidFill>
            <a:srgbClr val="E9E9E9"/>
          </a:solidFill>
        </a:fill>
      </a:tcStyle>
    </a:band2H>
    <a:firstCol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5E5E5E"/>
          </a:solidFill>
        </a:fill>
      </a:tcStyle>
    </a:firstCol>
    <a:la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5E5E5E"/>
          </a:solidFill>
        </a:fill>
      </a:tcStyle>
    </a:lastRow>
    <a:firstRow>
      <a:tcTxStyle b="on" i="off">
        <a:fontRef idx="maj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5E5E5E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Shape 125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26" name="Shape 126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j-lt"/>
        <a:ea typeface="+mj-ea"/>
        <a:cs typeface="+mj-cs"/>
        <a:sym typeface="ヒラギノ角ゴ ProN W3"/>
      </a:defRPr>
    </a:lvl1pPr>
    <a:lvl2pPr indent="228600" defTabSz="457200" latinLnBrk="0">
      <a:lnSpc>
        <a:spcPct val="117999"/>
      </a:lnSpc>
      <a:defRPr sz="2200">
        <a:latin typeface="+mj-lt"/>
        <a:ea typeface="+mj-ea"/>
        <a:cs typeface="+mj-cs"/>
        <a:sym typeface="ヒラギノ角ゴ ProN W3"/>
      </a:defRPr>
    </a:lvl2pPr>
    <a:lvl3pPr indent="457200" defTabSz="457200" latinLnBrk="0">
      <a:lnSpc>
        <a:spcPct val="117999"/>
      </a:lnSpc>
      <a:defRPr sz="2200">
        <a:latin typeface="+mj-lt"/>
        <a:ea typeface="+mj-ea"/>
        <a:cs typeface="+mj-cs"/>
        <a:sym typeface="ヒラギノ角ゴ ProN W3"/>
      </a:defRPr>
    </a:lvl3pPr>
    <a:lvl4pPr indent="685800" defTabSz="457200" latinLnBrk="0">
      <a:lnSpc>
        <a:spcPct val="117999"/>
      </a:lnSpc>
      <a:defRPr sz="2200">
        <a:latin typeface="+mj-lt"/>
        <a:ea typeface="+mj-ea"/>
        <a:cs typeface="+mj-cs"/>
        <a:sym typeface="ヒラギノ角ゴ ProN W3"/>
      </a:defRPr>
    </a:lvl4pPr>
    <a:lvl5pPr indent="914400" defTabSz="457200" latinLnBrk="0">
      <a:lnSpc>
        <a:spcPct val="117999"/>
      </a:lnSpc>
      <a:defRPr sz="2200">
        <a:latin typeface="+mj-lt"/>
        <a:ea typeface="+mj-ea"/>
        <a:cs typeface="+mj-cs"/>
        <a:sym typeface="ヒラギノ角ゴ ProN W3"/>
      </a:defRPr>
    </a:lvl5pPr>
    <a:lvl6pPr indent="1143000" defTabSz="457200" latinLnBrk="0">
      <a:lnSpc>
        <a:spcPct val="117999"/>
      </a:lnSpc>
      <a:defRPr sz="2200">
        <a:latin typeface="+mj-lt"/>
        <a:ea typeface="+mj-ea"/>
        <a:cs typeface="+mj-cs"/>
        <a:sym typeface="ヒラギノ角ゴ ProN W3"/>
      </a:defRPr>
    </a:lvl6pPr>
    <a:lvl7pPr indent="1371600" defTabSz="457200" latinLnBrk="0">
      <a:lnSpc>
        <a:spcPct val="117999"/>
      </a:lnSpc>
      <a:defRPr sz="2200">
        <a:latin typeface="+mj-lt"/>
        <a:ea typeface="+mj-ea"/>
        <a:cs typeface="+mj-cs"/>
        <a:sym typeface="ヒラギノ角ゴ ProN W3"/>
      </a:defRPr>
    </a:lvl7pPr>
    <a:lvl8pPr indent="1600200" defTabSz="457200" latinLnBrk="0">
      <a:lnSpc>
        <a:spcPct val="117999"/>
      </a:lnSpc>
      <a:defRPr sz="2200">
        <a:latin typeface="+mj-lt"/>
        <a:ea typeface="+mj-ea"/>
        <a:cs typeface="+mj-cs"/>
        <a:sym typeface="ヒラギノ角ゴ ProN W3"/>
      </a:defRPr>
    </a:lvl8pPr>
    <a:lvl9pPr indent="1828800" defTabSz="457200" latinLnBrk="0">
      <a:lnSpc>
        <a:spcPct val="117999"/>
      </a:lnSpc>
      <a:defRPr sz="2200">
        <a:latin typeface="+mj-lt"/>
        <a:ea typeface="+mj-ea"/>
        <a:cs typeface="+mj-cs"/>
        <a:sym typeface="ヒラギノ角ゴ ProN W3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1" showMasterPhAnim="1">
  <p:cSld name="タイトル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タイトルテキスト"/>
          <p:cNvSpPr txBox="1"/>
          <p:nvPr>
            <p:ph type="title"/>
          </p:nvPr>
        </p:nvSpPr>
        <p:spPr>
          <a:xfrm>
            <a:off x="7840564" y="7503931"/>
            <a:ext cx="14570272" cy="3251661"/>
          </a:xfrm>
          <a:prstGeom prst="rect">
            <a:avLst/>
          </a:prstGeom>
        </p:spPr>
        <p:txBody>
          <a:bodyPr/>
          <a:lstStyle/>
          <a:p>
            <a:pPr/>
            <a:r>
              <a:t>タイトルテキスト</a:t>
            </a:r>
          </a:p>
        </p:txBody>
      </p:sp>
      <p:sp>
        <p:nvSpPr>
          <p:cNvPr id="12" name="本文レベル1…"/>
          <p:cNvSpPr txBox="1"/>
          <p:nvPr>
            <p:ph type="body" sz="quarter" idx="1"/>
          </p:nvPr>
        </p:nvSpPr>
        <p:spPr>
          <a:xfrm>
            <a:off x="7840564" y="10844432"/>
            <a:ext cx="14570272" cy="1110541"/>
          </a:xfrm>
          <a:prstGeom prst="rect">
            <a:avLst/>
          </a:prstGeom>
        </p:spPr>
        <p:txBody>
          <a:bodyPr/>
          <a:lstStyle/>
          <a:p>
            <a:pPr/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13" name="スライド番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画像（横長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草が生えた砂丘から見たビーチと海"/>
          <p:cNvSpPr/>
          <p:nvPr>
            <p:ph type="pic" sz="quarter" idx="21"/>
          </p:nvPr>
        </p:nvSpPr>
        <p:spPr>
          <a:xfrm>
            <a:off x="8783538" y="5620456"/>
            <a:ext cx="12686798" cy="845786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21" name="タイトルテキスト"/>
          <p:cNvSpPr txBox="1"/>
          <p:nvPr>
            <p:ph type="title"/>
          </p:nvPr>
        </p:nvSpPr>
        <p:spPr>
          <a:xfrm>
            <a:off x="7040974" y="12550220"/>
            <a:ext cx="16169452" cy="1403723"/>
          </a:xfrm>
          <a:prstGeom prst="rect">
            <a:avLst/>
          </a:prstGeom>
        </p:spPr>
        <p:txBody>
          <a:bodyPr/>
          <a:lstStyle/>
          <a:p>
            <a:pPr/>
            <a:r>
              <a:t>タイトルテキスト</a:t>
            </a:r>
          </a:p>
        </p:txBody>
      </p:sp>
      <p:sp>
        <p:nvSpPr>
          <p:cNvPr id="22" name="本文レベル1…"/>
          <p:cNvSpPr txBox="1"/>
          <p:nvPr>
            <p:ph type="body" sz="quarter" idx="1"/>
          </p:nvPr>
        </p:nvSpPr>
        <p:spPr>
          <a:xfrm>
            <a:off x="7040974" y="13900635"/>
            <a:ext cx="16169452" cy="1110541"/>
          </a:xfrm>
          <a:prstGeom prst="rect">
            <a:avLst/>
          </a:prstGeom>
        </p:spPr>
        <p:txBody>
          <a:bodyPr/>
          <a:lstStyle/>
          <a:p>
            <a:pPr/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23" name="スライド番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タイトル（中央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タイトルテキスト"/>
          <p:cNvSpPr txBox="1"/>
          <p:nvPr>
            <p:ph type="title"/>
          </p:nvPr>
        </p:nvSpPr>
        <p:spPr>
          <a:xfrm>
            <a:off x="7840564" y="9067569"/>
            <a:ext cx="14570272" cy="3251661"/>
          </a:xfrm>
          <a:prstGeom prst="rect">
            <a:avLst/>
          </a:prstGeom>
        </p:spPr>
        <p:txBody>
          <a:bodyPr anchor="ctr"/>
          <a:lstStyle/>
          <a:p>
            <a:pPr/>
            <a:r>
              <a:t>タイトルテキスト</a:t>
            </a:r>
          </a:p>
        </p:txBody>
      </p:sp>
      <p:sp>
        <p:nvSpPr>
          <p:cNvPr id="31" name="スライド番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画像（縦長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前景に短いフェンスがあるビーチの上を低空飛行しているサギ"/>
          <p:cNvSpPr/>
          <p:nvPr>
            <p:ph type="pic" sz="quarter" idx="21"/>
          </p:nvPr>
        </p:nvSpPr>
        <p:spPr>
          <a:xfrm>
            <a:off x="15569916" y="6562194"/>
            <a:ext cx="8022536" cy="802253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39" name="タイトルテキスト"/>
          <p:cNvSpPr txBox="1"/>
          <p:nvPr>
            <p:ph type="title"/>
          </p:nvPr>
        </p:nvSpPr>
        <p:spPr>
          <a:xfrm>
            <a:off x="7751719" y="6562194"/>
            <a:ext cx="7151873" cy="3882446"/>
          </a:xfrm>
          <a:prstGeom prst="rect">
            <a:avLst/>
          </a:prstGeom>
        </p:spPr>
        <p:txBody>
          <a:bodyPr/>
          <a:lstStyle>
            <a:lvl1pPr>
              <a:defRPr sz="12400"/>
            </a:lvl1pPr>
          </a:lstStyle>
          <a:p>
            <a:pPr/>
            <a:r>
              <a:t>タイトルテキスト</a:t>
            </a:r>
          </a:p>
        </p:txBody>
      </p:sp>
      <p:sp>
        <p:nvSpPr>
          <p:cNvPr id="40" name="本文レベル1…"/>
          <p:cNvSpPr txBox="1"/>
          <p:nvPr>
            <p:ph type="body" sz="quarter" idx="1"/>
          </p:nvPr>
        </p:nvSpPr>
        <p:spPr>
          <a:xfrm>
            <a:off x="7751719" y="10462407"/>
            <a:ext cx="7151873" cy="4006827"/>
          </a:xfrm>
          <a:prstGeom prst="rect">
            <a:avLst/>
          </a:prstGeom>
        </p:spPr>
        <p:txBody>
          <a:bodyPr/>
          <a:lstStyle/>
          <a:p>
            <a:pPr/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41" name="スライド番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タイトル（上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タイトルテキスト"/>
          <p:cNvSpPr txBox="1"/>
          <p:nvPr>
            <p:ph type="title"/>
          </p:nvPr>
        </p:nvSpPr>
        <p:spPr>
          <a:xfrm>
            <a:off x="7778374" y="6144631"/>
            <a:ext cx="14694652" cy="1599179"/>
          </a:xfrm>
          <a:prstGeom prst="rect">
            <a:avLst/>
          </a:prstGeom>
        </p:spPr>
        <p:txBody>
          <a:bodyPr anchor="ctr"/>
          <a:lstStyle/>
          <a:p>
            <a:pPr/>
            <a:r>
              <a:t>タイトルテキスト</a:t>
            </a:r>
          </a:p>
        </p:txBody>
      </p:sp>
      <p:sp>
        <p:nvSpPr>
          <p:cNvPr id="49" name="スライド番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タイトル&amp;箇条書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タイトルテキスト"/>
          <p:cNvSpPr txBox="1"/>
          <p:nvPr>
            <p:ph type="title"/>
          </p:nvPr>
        </p:nvSpPr>
        <p:spPr>
          <a:xfrm>
            <a:off x="7778374" y="6144631"/>
            <a:ext cx="14694652" cy="1599179"/>
          </a:xfrm>
          <a:prstGeom prst="rect">
            <a:avLst/>
          </a:prstGeom>
        </p:spPr>
        <p:txBody>
          <a:bodyPr anchor="ctr"/>
          <a:lstStyle/>
          <a:p>
            <a:pPr/>
            <a:r>
              <a:t>タイトルテキスト</a:t>
            </a:r>
          </a:p>
        </p:txBody>
      </p:sp>
      <p:sp>
        <p:nvSpPr>
          <p:cNvPr id="57" name="本文レベル1…"/>
          <p:cNvSpPr txBox="1"/>
          <p:nvPr>
            <p:ph type="body" sz="quarter" idx="1"/>
          </p:nvPr>
        </p:nvSpPr>
        <p:spPr>
          <a:xfrm>
            <a:off x="7778374" y="8099180"/>
            <a:ext cx="14694652" cy="6503318"/>
          </a:xfrm>
          <a:prstGeom prst="rect">
            <a:avLst/>
          </a:prstGeom>
        </p:spPr>
        <p:txBody>
          <a:bodyPr anchor="ctr"/>
          <a:lstStyle>
            <a:lvl1pPr marL="952500" indent="-952500" algn="l">
              <a:spcBef>
                <a:spcPts val="9100"/>
              </a:spcBef>
              <a:buSzPct val="125000"/>
              <a:buChar char="•"/>
              <a:defRPr sz="7200"/>
            </a:lvl1pPr>
            <a:lvl2pPr marL="1587500" indent="-952500" algn="l">
              <a:spcBef>
                <a:spcPts val="9100"/>
              </a:spcBef>
              <a:buSzPct val="125000"/>
              <a:buChar char="•"/>
              <a:defRPr sz="7200"/>
            </a:lvl2pPr>
            <a:lvl3pPr marL="2222500" indent="-952500" algn="l">
              <a:spcBef>
                <a:spcPts val="9100"/>
              </a:spcBef>
              <a:buSzPct val="125000"/>
              <a:buChar char="•"/>
              <a:defRPr sz="7200"/>
            </a:lvl3pPr>
            <a:lvl4pPr marL="2857500" indent="-952500" algn="l">
              <a:spcBef>
                <a:spcPts val="9100"/>
              </a:spcBef>
              <a:buSzPct val="125000"/>
              <a:buChar char="•"/>
              <a:defRPr sz="7200"/>
            </a:lvl4pPr>
            <a:lvl5pPr marL="3492500" indent="-952500" algn="l">
              <a:spcBef>
                <a:spcPts val="9100"/>
              </a:spcBef>
              <a:buSzPct val="125000"/>
              <a:buChar char="•"/>
              <a:defRPr sz="7200"/>
            </a:lvl5pPr>
          </a:lstStyle>
          <a:p>
            <a:pPr/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58" name="スライド番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タイトル、箇条書き、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2つの丘に挟まれた、海に続く砂の小道"/>
          <p:cNvSpPr/>
          <p:nvPr>
            <p:ph type="pic" sz="quarter" idx="21"/>
          </p:nvPr>
        </p:nvSpPr>
        <p:spPr>
          <a:xfrm>
            <a:off x="14263921" y="8099180"/>
            <a:ext cx="9754977" cy="650331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66" name="タイトルテキスト"/>
          <p:cNvSpPr txBox="1"/>
          <p:nvPr>
            <p:ph type="title"/>
          </p:nvPr>
        </p:nvSpPr>
        <p:spPr>
          <a:xfrm>
            <a:off x="7778374" y="6144631"/>
            <a:ext cx="14694652" cy="1599179"/>
          </a:xfrm>
          <a:prstGeom prst="rect">
            <a:avLst/>
          </a:prstGeom>
        </p:spPr>
        <p:txBody>
          <a:bodyPr anchor="ctr"/>
          <a:lstStyle/>
          <a:p>
            <a:pPr/>
            <a:r>
              <a:t>タイトルテキスト</a:t>
            </a:r>
          </a:p>
        </p:txBody>
      </p:sp>
      <p:sp>
        <p:nvSpPr>
          <p:cNvPr id="67" name="本文レベル1…"/>
          <p:cNvSpPr txBox="1"/>
          <p:nvPr>
            <p:ph type="body" sz="quarter" idx="1"/>
          </p:nvPr>
        </p:nvSpPr>
        <p:spPr>
          <a:xfrm>
            <a:off x="7778374" y="8099180"/>
            <a:ext cx="7151873" cy="6503318"/>
          </a:xfrm>
          <a:prstGeom prst="rect">
            <a:avLst/>
          </a:prstGeom>
        </p:spPr>
        <p:txBody>
          <a:bodyPr anchor="ctr"/>
          <a:lstStyle>
            <a:lvl1pPr marL="823494" indent="-823494" algn="l">
              <a:spcBef>
                <a:spcPts val="7000"/>
              </a:spcBef>
              <a:buSzPct val="125000"/>
              <a:buChar char="•"/>
              <a:defRPr sz="5600"/>
            </a:lvl1pPr>
            <a:lvl2pPr marL="1382294" indent="-823494" algn="l">
              <a:spcBef>
                <a:spcPts val="7000"/>
              </a:spcBef>
              <a:buSzPct val="125000"/>
              <a:buChar char="•"/>
              <a:defRPr sz="5600"/>
            </a:lvl2pPr>
            <a:lvl3pPr marL="1941093" indent="-823494" algn="l">
              <a:spcBef>
                <a:spcPts val="7000"/>
              </a:spcBef>
              <a:buSzPct val="125000"/>
              <a:buChar char="•"/>
              <a:defRPr sz="5600"/>
            </a:lvl3pPr>
            <a:lvl4pPr marL="2499893" indent="-823493" algn="l">
              <a:spcBef>
                <a:spcPts val="7000"/>
              </a:spcBef>
              <a:buSzPct val="125000"/>
              <a:buChar char="•"/>
              <a:defRPr sz="5600"/>
            </a:lvl4pPr>
            <a:lvl5pPr marL="3058693" indent="-823493" algn="l">
              <a:spcBef>
                <a:spcPts val="7000"/>
              </a:spcBef>
              <a:buSzPct val="125000"/>
              <a:buChar char="•"/>
              <a:defRPr sz="5600"/>
            </a:lvl5pPr>
          </a:lstStyle>
          <a:p>
            <a:pPr/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68" name="スライド番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箇条書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本文レベル1…"/>
          <p:cNvSpPr txBox="1"/>
          <p:nvPr>
            <p:ph type="body" sz="quarter" idx="1"/>
          </p:nvPr>
        </p:nvSpPr>
        <p:spPr>
          <a:xfrm>
            <a:off x="7778374" y="7139675"/>
            <a:ext cx="14694652" cy="7107450"/>
          </a:xfrm>
          <a:prstGeom prst="rect">
            <a:avLst/>
          </a:prstGeom>
        </p:spPr>
        <p:txBody>
          <a:bodyPr anchor="ctr"/>
          <a:lstStyle>
            <a:lvl1pPr marL="952500" indent="-952500" algn="l">
              <a:spcBef>
                <a:spcPts val="9100"/>
              </a:spcBef>
              <a:buSzPct val="125000"/>
              <a:buChar char="•"/>
              <a:defRPr sz="7200"/>
            </a:lvl1pPr>
            <a:lvl2pPr marL="1587500" indent="-952500" algn="l">
              <a:spcBef>
                <a:spcPts val="9100"/>
              </a:spcBef>
              <a:buSzPct val="125000"/>
              <a:buChar char="•"/>
              <a:defRPr sz="7200"/>
            </a:lvl2pPr>
            <a:lvl3pPr marL="2222500" indent="-952500" algn="l">
              <a:spcBef>
                <a:spcPts val="9100"/>
              </a:spcBef>
              <a:buSzPct val="125000"/>
              <a:buChar char="•"/>
              <a:defRPr sz="7200"/>
            </a:lvl3pPr>
            <a:lvl4pPr marL="2857500" indent="-952500" algn="l">
              <a:spcBef>
                <a:spcPts val="9100"/>
              </a:spcBef>
              <a:buSzPct val="125000"/>
              <a:buChar char="•"/>
              <a:defRPr sz="7200"/>
            </a:lvl4pPr>
            <a:lvl5pPr marL="3492500" indent="-952500" algn="l">
              <a:spcBef>
                <a:spcPts val="9100"/>
              </a:spcBef>
              <a:buSzPct val="125000"/>
              <a:buChar char="•"/>
              <a:defRPr sz="7200"/>
            </a:lvl5pPr>
          </a:lstStyle>
          <a:p>
            <a:pPr/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76" name="スライド番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画像（3点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2つの丘に挟まれた、海に続く砂の小道"/>
          <p:cNvSpPr/>
          <p:nvPr>
            <p:ph type="pic" sz="quarter" idx="21"/>
          </p:nvPr>
        </p:nvSpPr>
        <p:spPr>
          <a:xfrm>
            <a:off x="17300134" y="10826663"/>
            <a:ext cx="5823669" cy="3882447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84" name="前景に短いフェンスがあるビーチの上を低空飛行しているサギ"/>
          <p:cNvSpPr/>
          <p:nvPr>
            <p:ph type="pic" sz="quarter" idx="22"/>
          </p:nvPr>
        </p:nvSpPr>
        <p:spPr>
          <a:xfrm>
            <a:off x="17622191" y="6500004"/>
            <a:ext cx="5179556" cy="517955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85" name="草が生えた砂丘から見たビーチと海"/>
          <p:cNvSpPr/>
          <p:nvPr>
            <p:ph type="pic" sz="quarter" idx="23"/>
          </p:nvPr>
        </p:nvSpPr>
        <p:spPr>
          <a:xfrm>
            <a:off x="5903783" y="6686574"/>
            <a:ext cx="12033802" cy="802253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86" name="スライド番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引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本文レベル1…"/>
          <p:cNvSpPr txBox="1"/>
          <p:nvPr>
            <p:ph type="body" sz="quarter" idx="1"/>
          </p:nvPr>
        </p:nvSpPr>
        <p:spPr>
          <a:xfrm>
            <a:off x="8267010" y="12159311"/>
            <a:ext cx="13726265" cy="680676"/>
          </a:xfrm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pPr/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94" name="“ここに引用を入力してください。”"/>
          <p:cNvSpPr txBox="1"/>
          <p:nvPr>
            <p:ph type="body" sz="quarter" idx="21"/>
          </p:nvPr>
        </p:nvSpPr>
        <p:spPr>
          <a:xfrm>
            <a:off x="8267010" y="9257217"/>
            <a:ext cx="13726265" cy="2357076"/>
          </a:xfrm>
          <a:prstGeom prst="rect">
            <a:avLst/>
          </a:prstGeom>
        </p:spPr>
        <p:txBody>
          <a:bodyPr anchor="ctr"/>
          <a:lstStyle/>
          <a:p>
            <a:pPr>
              <a:defRPr sz="7200"/>
            </a:pPr>
          </a:p>
        </p:txBody>
      </p:sp>
      <p:sp>
        <p:nvSpPr>
          <p:cNvPr id="95" name="スライド番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写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草が生えた砂丘から見たビーチと海"/>
          <p:cNvSpPr/>
          <p:nvPr>
            <p:ph type="pic" sz="half" idx="21"/>
          </p:nvPr>
        </p:nvSpPr>
        <p:spPr>
          <a:xfrm>
            <a:off x="6561221" y="5007440"/>
            <a:ext cx="17128958" cy="1141930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pPr/>
          </a:p>
        </p:txBody>
      </p:sp>
      <p:sp>
        <p:nvSpPr>
          <p:cNvPr id="103" name="スライド番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スライド番号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タイトル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タイトルテキスト"/>
          <p:cNvSpPr txBox="1"/>
          <p:nvPr>
            <p:ph type="title"/>
          </p:nvPr>
        </p:nvSpPr>
        <p:spPr>
          <a:xfrm>
            <a:off x="7840564" y="7503931"/>
            <a:ext cx="14570272" cy="3251660"/>
          </a:xfrm>
          <a:prstGeom prst="rect">
            <a:avLst/>
          </a:prstGeom>
          <a:ln w="3175"/>
        </p:spPr>
        <p:txBody>
          <a:bodyPr lIns="35537" tIns="35537" rIns="35537" bIns="35537"/>
          <a:lstStyle>
            <a:lvl1pPr defTabSz="1287168"/>
          </a:lstStyle>
          <a:p>
            <a:pPr/>
            <a:r>
              <a:t>タイトルテキスト</a:t>
            </a:r>
          </a:p>
        </p:txBody>
      </p:sp>
      <p:sp>
        <p:nvSpPr>
          <p:cNvPr id="118" name="本文レベル1…"/>
          <p:cNvSpPr txBox="1"/>
          <p:nvPr>
            <p:ph type="body" sz="quarter" idx="1"/>
          </p:nvPr>
        </p:nvSpPr>
        <p:spPr>
          <a:xfrm>
            <a:off x="7840564" y="10844433"/>
            <a:ext cx="14570272" cy="1110540"/>
          </a:xfrm>
          <a:prstGeom prst="rect">
            <a:avLst/>
          </a:prstGeom>
          <a:ln w="3175"/>
        </p:spPr>
        <p:txBody>
          <a:bodyPr lIns="35537" tIns="35537" rIns="35537" bIns="35537"/>
          <a:lstStyle>
            <a:lvl1pPr defTabSz="1287168"/>
            <a:lvl2pPr defTabSz="1287168"/>
            <a:lvl3pPr defTabSz="1287168"/>
            <a:lvl4pPr defTabSz="1287168"/>
            <a:lvl5pPr defTabSz="1287168"/>
          </a:lstStyle>
          <a:p>
            <a:pPr/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119" name="スライド番号"/>
          <p:cNvSpPr txBox="1"/>
          <p:nvPr>
            <p:ph type="sldNum" sz="quarter" idx="2"/>
          </p:nvPr>
        </p:nvSpPr>
        <p:spPr>
          <a:xfrm>
            <a:off x="14853412" y="15046712"/>
            <a:ext cx="535693" cy="554587"/>
          </a:xfrm>
          <a:prstGeom prst="rect">
            <a:avLst/>
          </a:prstGeom>
          <a:ln w="3175"/>
        </p:spPr>
        <p:txBody>
          <a:bodyPr lIns="35537" tIns="35537" rIns="35537" bIns="35537"/>
          <a:lstStyle>
            <a:lvl1pPr defTabSz="1287168"/>
          </a:lstStyle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テキスト"/>
          <p:cNvSpPr txBox="1"/>
          <p:nvPr>
            <p:ph type="title"/>
          </p:nvPr>
        </p:nvSpPr>
        <p:spPr>
          <a:xfrm>
            <a:off x="4532457" y="0"/>
            <a:ext cx="24201121" cy="5727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5536" tIns="35536" rIns="35536" bIns="35536" anchor="b">
            <a:normAutofit fontScale="100000" lnSpcReduction="0"/>
          </a:bodyPr>
          <a:lstStyle/>
          <a:p>
            <a:pPr/>
            <a:r>
              <a:t>タイトルテキスト</a:t>
            </a:r>
          </a:p>
        </p:txBody>
      </p:sp>
      <p:sp>
        <p:nvSpPr>
          <p:cNvPr id="3" name="本文レベル1…"/>
          <p:cNvSpPr txBox="1"/>
          <p:nvPr>
            <p:ph type="body" idx="1"/>
          </p:nvPr>
        </p:nvSpPr>
        <p:spPr>
          <a:xfrm>
            <a:off x="16885113" y="7604195"/>
            <a:ext cx="11848466" cy="1378260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35536" tIns="35536" rIns="35536" bIns="35536">
            <a:normAutofit fontScale="100000" lnSpcReduction="0"/>
          </a:bodyPr>
          <a:lstStyle/>
          <a:p>
            <a:pPr/>
            <a:r>
              <a:t>本文レベル1</a:t>
            </a:r>
          </a:p>
          <a:p>
            <a:pPr lvl="1"/>
            <a:r>
              <a:t>本文レベル2</a:t>
            </a:r>
          </a:p>
          <a:p>
            <a:pPr lvl="2"/>
            <a:r>
              <a:t>本文レベル3</a:t>
            </a:r>
          </a:p>
          <a:p>
            <a:pPr lvl="3"/>
            <a:r>
              <a:t>本文レベル4</a:t>
            </a:r>
          </a:p>
          <a:p>
            <a:pPr lvl="4"/>
            <a:r>
              <a:t>本文レベル5</a:t>
            </a:r>
          </a:p>
        </p:txBody>
      </p:sp>
      <p:sp>
        <p:nvSpPr>
          <p:cNvPr id="4" name="スライド番号"/>
          <p:cNvSpPr txBox="1"/>
          <p:nvPr>
            <p:ph type="sldNum" sz="quarter" idx="2"/>
          </p:nvPr>
        </p:nvSpPr>
        <p:spPr>
          <a:xfrm>
            <a:off x="14853414" y="15046712"/>
            <a:ext cx="535692" cy="554587"/>
          </a:xfrm>
          <a:prstGeom prst="rect">
            <a:avLst/>
          </a:prstGeom>
          <a:ln w="12700">
            <a:miter lim="400000"/>
          </a:ln>
        </p:spPr>
        <p:txBody>
          <a:bodyPr wrap="none" lIns="35536" tIns="35536" rIns="35536" bIns="35536">
            <a:spAutoFit/>
          </a:bodyPr>
          <a:lstStyle>
            <a:lvl1pPr algn="ctr" defTabSz="1287168">
              <a:defRPr sz="3200">
                <a:solidFill>
                  <a:srgbClr val="000000"/>
                </a:solidFill>
                <a:latin typeface="Yu Gothic"/>
                <a:ea typeface="Yu Gothic"/>
                <a:cs typeface="Yu Gothic"/>
                <a:sym typeface="Yu Gothic"/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</p:sldLayoutIdLst>
  <p:transition xmlns:p14="http://schemas.microsoft.com/office/powerpoint/2010/main" spd="med" advClick="1"/>
  <p:txStyles>
    <p:titleStyle>
      <a:lvl1pPr marL="0" marR="0" indent="0" algn="ctr" defTabSz="128716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800" u="none">
          <a:solidFill>
            <a:srgbClr val="000000"/>
          </a:solidFill>
          <a:uFillTx/>
          <a:latin typeface="+mj-lt"/>
          <a:ea typeface="+mj-ea"/>
          <a:cs typeface="+mj-cs"/>
          <a:sym typeface="Yu Gothic"/>
        </a:defRPr>
      </a:lvl1pPr>
      <a:lvl2pPr marL="0" marR="0" indent="0" algn="ctr" defTabSz="128716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800" u="none">
          <a:solidFill>
            <a:srgbClr val="000000"/>
          </a:solidFill>
          <a:uFillTx/>
          <a:latin typeface="+mj-lt"/>
          <a:ea typeface="+mj-ea"/>
          <a:cs typeface="+mj-cs"/>
          <a:sym typeface="Yu Gothic"/>
        </a:defRPr>
      </a:lvl2pPr>
      <a:lvl3pPr marL="0" marR="0" indent="0" algn="ctr" defTabSz="128716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800" u="none">
          <a:solidFill>
            <a:srgbClr val="000000"/>
          </a:solidFill>
          <a:uFillTx/>
          <a:latin typeface="+mj-lt"/>
          <a:ea typeface="+mj-ea"/>
          <a:cs typeface="+mj-cs"/>
          <a:sym typeface="Yu Gothic"/>
        </a:defRPr>
      </a:lvl3pPr>
      <a:lvl4pPr marL="0" marR="0" indent="0" algn="ctr" defTabSz="128716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800" u="none">
          <a:solidFill>
            <a:srgbClr val="000000"/>
          </a:solidFill>
          <a:uFillTx/>
          <a:latin typeface="+mj-lt"/>
          <a:ea typeface="+mj-ea"/>
          <a:cs typeface="+mj-cs"/>
          <a:sym typeface="Yu Gothic"/>
        </a:defRPr>
      </a:lvl4pPr>
      <a:lvl5pPr marL="0" marR="0" indent="0" algn="ctr" defTabSz="128716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800" u="none">
          <a:solidFill>
            <a:srgbClr val="000000"/>
          </a:solidFill>
          <a:uFillTx/>
          <a:latin typeface="+mj-lt"/>
          <a:ea typeface="+mj-ea"/>
          <a:cs typeface="+mj-cs"/>
          <a:sym typeface="Yu Gothic"/>
        </a:defRPr>
      </a:lvl5pPr>
      <a:lvl6pPr marL="0" marR="0" indent="0" algn="ctr" defTabSz="128716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800" u="none">
          <a:solidFill>
            <a:srgbClr val="000000"/>
          </a:solidFill>
          <a:uFillTx/>
          <a:latin typeface="+mj-lt"/>
          <a:ea typeface="+mj-ea"/>
          <a:cs typeface="+mj-cs"/>
          <a:sym typeface="Yu Gothic"/>
        </a:defRPr>
      </a:lvl6pPr>
      <a:lvl7pPr marL="0" marR="0" indent="0" algn="ctr" defTabSz="128716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800" u="none">
          <a:solidFill>
            <a:srgbClr val="000000"/>
          </a:solidFill>
          <a:uFillTx/>
          <a:latin typeface="+mj-lt"/>
          <a:ea typeface="+mj-ea"/>
          <a:cs typeface="+mj-cs"/>
          <a:sym typeface="Yu Gothic"/>
        </a:defRPr>
      </a:lvl7pPr>
      <a:lvl8pPr marL="0" marR="0" indent="0" algn="ctr" defTabSz="128716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800" u="none">
          <a:solidFill>
            <a:srgbClr val="000000"/>
          </a:solidFill>
          <a:uFillTx/>
          <a:latin typeface="+mj-lt"/>
          <a:ea typeface="+mj-ea"/>
          <a:cs typeface="+mj-cs"/>
          <a:sym typeface="Yu Gothic"/>
        </a:defRPr>
      </a:lvl8pPr>
      <a:lvl9pPr marL="0" marR="0" indent="0" algn="ctr" defTabSz="128716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16800" u="none">
          <a:solidFill>
            <a:srgbClr val="000000"/>
          </a:solidFill>
          <a:uFillTx/>
          <a:latin typeface="+mj-lt"/>
          <a:ea typeface="+mj-ea"/>
          <a:cs typeface="+mj-cs"/>
          <a:sym typeface="Yu Gothic"/>
        </a:defRPr>
      </a:lvl9pPr>
    </p:titleStyle>
    <p:bodyStyle>
      <a:lvl1pPr marL="0" marR="0" indent="0" algn="ctr" defTabSz="128716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+mj-lt"/>
          <a:ea typeface="+mj-ea"/>
          <a:cs typeface="+mj-cs"/>
          <a:sym typeface="Yu Gothic"/>
        </a:defRPr>
      </a:lvl1pPr>
      <a:lvl2pPr marL="0" marR="0" indent="0" algn="ctr" defTabSz="128716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+mj-lt"/>
          <a:ea typeface="+mj-ea"/>
          <a:cs typeface="+mj-cs"/>
          <a:sym typeface="Yu Gothic"/>
        </a:defRPr>
      </a:lvl2pPr>
      <a:lvl3pPr marL="0" marR="0" indent="0" algn="ctr" defTabSz="128716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+mj-lt"/>
          <a:ea typeface="+mj-ea"/>
          <a:cs typeface="+mj-cs"/>
          <a:sym typeface="Yu Gothic"/>
        </a:defRPr>
      </a:lvl3pPr>
      <a:lvl4pPr marL="0" marR="0" indent="0" algn="ctr" defTabSz="128716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+mj-lt"/>
          <a:ea typeface="+mj-ea"/>
          <a:cs typeface="+mj-cs"/>
          <a:sym typeface="Yu Gothic"/>
        </a:defRPr>
      </a:lvl4pPr>
      <a:lvl5pPr marL="0" marR="0" indent="0" algn="ctr" defTabSz="128716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+mj-lt"/>
          <a:ea typeface="+mj-ea"/>
          <a:cs typeface="+mj-cs"/>
          <a:sym typeface="Yu Gothic"/>
        </a:defRPr>
      </a:lvl5pPr>
      <a:lvl6pPr marL="0" marR="0" indent="0" algn="ctr" defTabSz="128716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+mj-lt"/>
          <a:ea typeface="+mj-ea"/>
          <a:cs typeface="+mj-cs"/>
          <a:sym typeface="Yu Gothic"/>
        </a:defRPr>
      </a:lvl6pPr>
      <a:lvl7pPr marL="0" marR="0" indent="0" algn="ctr" defTabSz="128716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+mj-lt"/>
          <a:ea typeface="+mj-ea"/>
          <a:cs typeface="+mj-cs"/>
          <a:sym typeface="Yu Gothic"/>
        </a:defRPr>
      </a:lvl7pPr>
      <a:lvl8pPr marL="0" marR="0" indent="0" algn="ctr" defTabSz="128716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+mj-lt"/>
          <a:ea typeface="+mj-ea"/>
          <a:cs typeface="+mj-cs"/>
          <a:sym typeface="Yu Gothic"/>
        </a:defRPr>
      </a:lvl8pPr>
      <a:lvl9pPr marL="0" marR="0" indent="0" algn="ctr" defTabSz="128716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8000" u="none">
          <a:solidFill>
            <a:srgbClr val="000000"/>
          </a:solidFill>
          <a:uFillTx/>
          <a:latin typeface="+mj-lt"/>
          <a:ea typeface="+mj-ea"/>
          <a:cs typeface="+mj-cs"/>
          <a:sym typeface="Yu Gothic"/>
        </a:defRPr>
      </a:lvl9pPr>
    </p:bodyStyle>
    <p:otherStyle>
      <a:lvl1pPr marL="0" marR="0" indent="0" algn="ctr" defTabSz="128716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200" u="none">
          <a:solidFill>
            <a:schemeClr val="tx1"/>
          </a:solidFill>
          <a:uFillTx/>
          <a:latin typeface="+mn-lt"/>
          <a:ea typeface="+mn-ea"/>
          <a:cs typeface="+mn-cs"/>
          <a:sym typeface="Yu Gothic"/>
        </a:defRPr>
      </a:lvl1pPr>
      <a:lvl2pPr marL="0" marR="0" indent="0" algn="ctr" defTabSz="128716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200" u="none">
          <a:solidFill>
            <a:schemeClr val="tx1"/>
          </a:solidFill>
          <a:uFillTx/>
          <a:latin typeface="+mn-lt"/>
          <a:ea typeface="+mn-ea"/>
          <a:cs typeface="+mn-cs"/>
          <a:sym typeface="Yu Gothic"/>
        </a:defRPr>
      </a:lvl2pPr>
      <a:lvl3pPr marL="0" marR="0" indent="0" algn="ctr" defTabSz="128716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200" u="none">
          <a:solidFill>
            <a:schemeClr val="tx1"/>
          </a:solidFill>
          <a:uFillTx/>
          <a:latin typeface="+mn-lt"/>
          <a:ea typeface="+mn-ea"/>
          <a:cs typeface="+mn-cs"/>
          <a:sym typeface="Yu Gothic"/>
        </a:defRPr>
      </a:lvl3pPr>
      <a:lvl4pPr marL="0" marR="0" indent="0" algn="ctr" defTabSz="128716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200" u="none">
          <a:solidFill>
            <a:schemeClr val="tx1"/>
          </a:solidFill>
          <a:uFillTx/>
          <a:latin typeface="+mn-lt"/>
          <a:ea typeface="+mn-ea"/>
          <a:cs typeface="+mn-cs"/>
          <a:sym typeface="Yu Gothic"/>
        </a:defRPr>
      </a:lvl4pPr>
      <a:lvl5pPr marL="0" marR="0" indent="0" algn="ctr" defTabSz="128716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200" u="none">
          <a:solidFill>
            <a:schemeClr val="tx1"/>
          </a:solidFill>
          <a:uFillTx/>
          <a:latin typeface="+mn-lt"/>
          <a:ea typeface="+mn-ea"/>
          <a:cs typeface="+mn-cs"/>
          <a:sym typeface="Yu Gothic"/>
        </a:defRPr>
      </a:lvl5pPr>
      <a:lvl6pPr marL="0" marR="0" indent="0" algn="ctr" defTabSz="128716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200" u="none">
          <a:solidFill>
            <a:schemeClr val="tx1"/>
          </a:solidFill>
          <a:uFillTx/>
          <a:latin typeface="+mn-lt"/>
          <a:ea typeface="+mn-ea"/>
          <a:cs typeface="+mn-cs"/>
          <a:sym typeface="Yu Gothic"/>
        </a:defRPr>
      </a:lvl6pPr>
      <a:lvl7pPr marL="0" marR="0" indent="0" algn="ctr" defTabSz="128716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200" u="none">
          <a:solidFill>
            <a:schemeClr val="tx1"/>
          </a:solidFill>
          <a:uFillTx/>
          <a:latin typeface="+mn-lt"/>
          <a:ea typeface="+mn-ea"/>
          <a:cs typeface="+mn-cs"/>
          <a:sym typeface="Yu Gothic"/>
        </a:defRPr>
      </a:lvl7pPr>
      <a:lvl8pPr marL="0" marR="0" indent="0" algn="ctr" defTabSz="128716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200" u="none">
          <a:solidFill>
            <a:schemeClr val="tx1"/>
          </a:solidFill>
          <a:uFillTx/>
          <a:latin typeface="+mn-lt"/>
          <a:ea typeface="+mn-ea"/>
          <a:cs typeface="+mn-cs"/>
          <a:sym typeface="Yu Gothic"/>
        </a:defRPr>
      </a:lvl8pPr>
      <a:lvl9pPr marL="0" marR="0" indent="0" algn="ctr" defTabSz="1287168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3200" u="none">
          <a:solidFill>
            <a:schemeClr val="tx1"/>
          </a:solidFill>
          <a:uFillTx/>
          <a:latin typeface="+mn-lt"/>
          <a:ea typeface="+mn-ea"/>
          <a:cs typeface="+mn-cs"/>
          <a:sym typeface="Yu Gothic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.png"/><Relationship Id="rId3" Type="http://schemas.openxmlformats.org/officeDocument/2006/relationships/image" Target="../media/image3.png"/><Relationship Id="rId4" Type="http://schemas.openxmlformats.org/officeDocument/2006/relationships/image" Target="../media/imgS2_0.jpe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.png"/><Relationship Id="rId3" Type="http://schemas.openxmlformats.org/officeDocument/2006/relationships/image" Target="../media/image3.png"/><Relationship Id="rId4" Type="http://schemas.openxmlformats.org/officeDocument/2006/relationships/image" Target="../media/imgS3_2.jpeg"/><Relationship Id="rId5" Type="http://schemas.openxmlformats.org/officeDocument/2006/relationships/image" Target="../media/imgS3_0.jpeg"/><Relationship Id="rId6" Type="http://schemas.openxmlformats.org/officeDocument/2006/relationships/image" Target="../media/imgS3_1.jpeg"/><Relationship Id="rId7" Type="http://schemas.openxmlformats.org/officeDocument/2006/relationships/image" Target="../media/imgS3_3.jpeg"/><Relationship Id="rId8" Type="http://schemas.openxmlformats.org/officeDocument/2006/relationships/image" Target="../media/imgS3_4.jpeg"/><Relationship Id="rId9" Type="http://schemas.openxmlformats.org/officeDocument/2006/relationships/image" Target="../media/imgS3_5.jpeg"/><Relationship Id="rId10" Type="http://schemas.openxmlformats.org/officeDocument/2006/relationships/image" Target="../media/imgS3_6.jpe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.png"/><Relationship Id="rId3" Type="http://schemas.openxmlformats.org/officeDocument/2006/relationships/image" Target="../media/image3.png"/><Relationship Id="rId4" Type="http://schemas.openxmlformats.org/officeDocument/2006/relationships/image" Target="../media/imgC4_0_0.jpeg"/><Relationship Id="rId5" Type="http://schemas.openxmlformats.org/officeDocument/2006/relationships/image" Target="../media/imgC4_0_1.jpeg"/><Relationship Id="rId6" Type="http://schemas.openxmlformats.org/officeDocument/2006/relationships/image" Target="../media/imgC4_2_1.jpeg"/><Relationship Id="rId7" Type="http://schemas.openxmlformats.org/officeDocument/2006/relationships/image" Target="../media/imgC4_0_2.jpeg"/><Relationship Id="rId8" Type="http://schemas.openxmlformats.org/officeDocument/2006/relationships/image" Target="../media/imgC4_2_0.jpeg"/><Relationship Id="rId9" Type="http://schemas.openxmlformats.org/officeDocument/2006/relationships/image" Target="../media/imgC4_1_0.jpeg"/><Relationship Id="rId10" Type="http://schemas.openxmlformats.org/officeDocument/2006/relationships/image" Target="../media/imgC4_1_1.jpeg"/><Relationship Id="rId11" Type="http://schemas.openxmlformats.org/officeDocument/2006/relationships/image" Target="../media/imgC4_1_2.jpeg"/><Relationship Id="rId12" Type="http://schemas.openxmlformats.org/officeDocument/2006/relationships/image" Target="../media/imgC4_2_2.jpeg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.png"/><Relationship Id="rId3" Type="http://schemas.openxmlformats.org/officeDocument/2006/relationships/image" Target="../media/image3.png"/><Relationship Id="rId4" Type="http://schemas.openxmlformats.org/officeDocument/2006/relationships/image" Target="../media/imgS7_0.jpeg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.png"/><Relationship Id="rId3" Type="http://schemas.openxmlformats.org/officeDocument/2006/relationships/image" Target="../media/image3.png"/><Relationship Id="rId4" Type="http://schemas.openxmlformats.org/officeDocument/2006/relationships/image" Target="../media/imgS8_0.jpe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.png"/><Relationship Id="rId3" Type="http://schemas.openxmlformats.org/officeDocument/2006/relationships/image" Target="../media/image3.png"/><Relationship Id="rId4" Type="http://schemas.openxmlformats.org/officeDocument/2006/relationships/image" Target="../media/imgS9_0.jpeg"/><Relationship Id="rId5" Type="http://schemas.openxmlformats.org/officeDocument/2006/relationships/image" Target="../media/imgS9_1.jpeg"/><Relationship Id="rId6" Type="http://schemas.openxmlformats.org/officeDocument/2006/relationships/image" Target="../media/imgS9_2.jpeg"/><Relationship Id="rId7" Type="http://schemas.openxmlformats.org/officeDocument/2006/relationships/image" Target="../media/imgS9_3.jpeg"/><Relationship Id="rId8" Type="http://schemas.openxmlformats.org/officeDocument/2006/relationships/image" Target="../media/imgS9_4.jpeg"/><Relationship Id="rId9" Type="http://schemas.openxmlformats.org/officeDocument/2006/relationships/image" Target="../media/imgS9_5.jpeg"/><Relationship Id="rId10" Type="http://schemas.openxmlformats.org/officeDocument/2006/relationships/image" Target="../media/imgS9_6.jpeg"/><Relationship Id="rId11" Type="http://schemas.openxmlformats.org/officeDocument/2006/relationships/image" Target="../media/imgS9_7.jpeg"/><Relationship Id="rId12" Type="http://schemas.openxmlformats.org/officeDocument/2006/relationships/image" Target="../media/imgS9_8.jpeg"/><Relationship Id="rId13" Type="http://schemas.openxmlformats.org/officeDocument/2006/relationships/image" Target="../media/imgS9_9.jpeg"/><Relationship Id="rId14" Type="http://schemas.openxmlformats.org/officeDocument/2006/relationships/image" Target="../media/imgS9_10.jpeg"/><Relationship Id="rId15" Type="http://schemas.openxmlformats.org/officeDocument/2006/relationships/image" Target="../media/imgS9_11.jpeg"/><Relationship Id="rId16" Type="http://schemas.openxmlformats.org/officeDocument/2006/relationships/image" Target="../media/imgS9_12.jpeg"/><Relationship Id="rId17" Type="http://schemas.openxmlformats.org/officeDocument/2006/relationships/image" Target="../media/imgS9_13.jpeg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.png"/><Relationship Id="rId3" Type="http://schemas.openxmlformats.org/officeDocument/2006/relationships/image" Target="../media/image3.png"/><Relationship Id="rId4" Type="http://schemas.openxmlformats.org/officeDocument/2006/relationships/image" Target="../media/imgS10_0.jpeg"/><Relationship Id="rId5" Type="http://schemas.openxmlformats.org/officeDocument/2006/relationships/image" Target="../media/imgS10_1.jpeg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.png"/><Relationship Id="rId3" Type="http://schemas.openxmlformats.org/officeDocument/2006/relationships/image" Target="../media/image3.png"/><Relationship Id="rId4" Type="http://schemas.openxmlformats.org/officeDocument/2006/relationships/image" Target="../media/imgS11_0.jpeg"/><Relationship Id="rId5" Type="http://schemas.openxmlformats.org/officeDocument/2006/relationships/image" Target="../media/imgS11_1.jpeg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.png"/><Relationship Id="rId3" Type="http://schemas.openxmlformats.org/officeDocument/2006/relationships/image" Target="../media/image3.png"/><Relationship Id="rId4" Type="http://schemas.openxmlformats.org/officeDocument/2006/relationships/image" Target="../media/imgS12_0.jpeg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.png"/><Relationship Id="rId3" Type="http://schemas.openxmlformats.org/officeDocument/2006/relationships/image" Target="../media/image3.png"/><Relationship Id="rId4" Type="http://schemas.openxmlformats.org/officeDocument/2006/relationships/image" Target="../media/imgS13_0.jpeg"/><Relationship Id="rId5" Type="http://schemas.openxmlformats.org/officeDocument/2006/relationships/image" Target="../media/imgS13_1.jpeg"/><Relationship Id="rId6" Type="http://schemas.openxmlformats.org/officeDocument/2006/relationships/image" Target="../media/imgS13_2.jpeg"/><Relationship Id="rId7" Type="http://schemas.openxmlformats.org/officeDocument/2006/relationships/image" Target="../media/imgS13_3.jpeg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.png"/><Relationship Id="rId3" Type="http://schemas.openxmlformats.org/officeDocument/2006/relationships/image" Target="../media/image3.png"/><Relationship Id="rId4" Type="http://schemas.openxmlformats.org/officeDocument/2006/relationships/image" Target="../media/imgS14_1.jpeg"/><Relationship Id="rId5" Type="http://schemas.openxmlformats.org/officeDocument/2006/relationships/image" Target="../media/imgS14_2.jpeg"/><Relationship Id="rId6" Type="http://schemas.openxmlformats.org/officeDocument/2006/relationships/image" Target="../media/imgS14_0.jpe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.png"/><Relationship Id="rId3" Type="http://schemas.openxmlformats.org/officeDocument/2006/relationships/image" Target="../media/image3.png"/><Relationship Id="rId4" Type="http://schemas.openxmlformats.org/officeDocument/2006/relationships/image" Target="../media/imgS15_0.jpeg"/><Relationship Id="rId5" Type="http://schemas.openxmlformats.org/officeDocument/2006/relationships/image" Target="../media/imgS15_2.jpeg"/><Relationship Id="rId6" Type="http://schemas.openxmlformats.org/officeDocument/2006/relationships/image" Target="../media/imgS15_1.jpeg"/><Relationship Id="rId7" Type="http://schemas.openxmlformats.org/officeDocument/2006/relationships/image" Target="../media/imgS15_4.jpeg"/><Relationship Id="rId8" Type="http://schemas.openxmlformats.org/officeDocument/2006/relationships/image" Target="../media/imgS15_3.jpeg"/><Relationship Id="rId9" Type="http://schemas.openxmlformats.org/officeDocument/2006/relationships/image" Target="../media/imgS15_5.jpeg"/><Relationship Id="rId10" Type="http://schemas.openxmlformats.org/officeDocument/2006/relationships/image" Target="../media/imgS15_7.jpeg"/><Relationship Id="rId11" Type="http://schemas.openxmlformats.org/officeDocument/2006/relationships/image" Target="../media/imgS15_6.jpeg"/><Relationship Id="rId12" Type="http://schemas.openxmlformats.org/officeDocument/2006/relationships/image" Target="../media/imgS15_9.jpeg"/><Relationship Id="rId13" Type="http://schemas.openxmlformats.org/officeDocument/2006/relationships/image" Target="../media/imgS15_8.jpe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.png"/><Relationship Id="rId3" Type="http://schemas.openxmlformats.org/officeDocument/2006/relationships/image" Target="../media/image3.png"/><Relationship Id="rId4" Type="http://schemas.openxmlformats.org/officeDocument/2006/relationships/image" Target="../media/imgS16_0.jpeg"/></Relationships>

</file>

<file path=ppt/slides/_rels/slide17.xml.rels><?xml version='1.0' encoding='UTF-8'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.png"/><Relationship Id="rId4" Type="http://schemas.openxmlformats.org/officeDocument/2006/relationships/image" Target="../media/image3.png"/><Relationship Id="rId5" Type="http://schemas.openxmlformats.org/officeDocument/2006/relationships/image" Target="../media/imgS17_0.jpeg"/><Relationship Id="rIdSamplePA" Type="http://schemas.openxmlformats.org/officeDocument/2006/relationships/image" Target="../media/sample-pa-analysis.png"/>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.png"/><Relationship Id="rId3" Type="http://schemas.openxmlformats.org/officeDocument/2006/relationships/image" Target="../media/image3.png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.png"/><Relationship Id="rId3" Type="http://schemas.openxmlformats.org/officeDocument/2006/relationships/image" Target="../media/image3.png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.png"/><Relationship Id="rId3" Type="http://schemas.openxmlformats.org/officeDocument/2006/relationships/image" Target="../media/image3.png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.png"/><Relationship Id="rId3" Type="http://schemas.openxmlformats.org/officeDocument/2006/relationships/image" Target="../media/image3.png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.png"/><Relationship Id="rId3" Type="http://schemas.openxmlformats.org/officeDocument/2006/relationships/image" Target="../media/image3.png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.png"/><Relationship Id="rId3" Type="http://schemas.openxmlformats.org/officeDocument/2006/relationships/image" Target="../media/image3.png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.png"/><Relationship Id="rId3" Type="http://schemas.openxmlformats.org/officeDocument/2006/relationships/image" Target="../media/image3.png"/></Relationships>
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.png"/><Relationship Id="rId3" Type="http://schemas.openxmlformats.org/officeDocument/2006/relationships/image" Target="../media/image3.png"/></Relationships>
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.png"/><Relationship Id="rId3" Type="http://schemas.openxmlformats.org/officeDocument/2006/relationships/image" Target="../media/image3.png"/></Relationships>
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.png"/><Relationship Id="rId3" Type="http://schemas.openxmlformats.org/officeDocument/2006/relationships/image" Target="../media/image3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Sample object 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2" name="Sample object 1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0251400" cy="21386800"/>
          </a:xfrm>
          <a:prstGeom prst="rect">
            <a:avLst/>
          </a:prstGeom>
        </p:spPr>
      </p:pic>
      <p:sp>
        <p:nvSpPr>
          <p:cNvPr id="129" name="Sample object 2"/>
          <p:cNvSpPr txBox="1"/>
          <p:nvPr/>
        </p:nvSpPr>
        <p:spPr>
          <a:xfrm>
            <a:off x="16402049" y="10985500"/>
            <a:ext cx="9004301" cy="1371600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50800" tIns="50800" rIns="50800" bIns="50800" anchor="ctr">
            <a:normAutofit/>
          </a:bodyPr>
          <a:lstStyle>
            <a:lvl1pPr algn="ctr" defTabSz="825500">
              <a:defRPr sz="10000"/>
            </a:lvl1pPr>
          </a:lstStyle>
          <a:p>
            <a:pPr/>
            <a:r>
              <a:rPr/>
              <a:t>見本　太郎　様</a:t>
            </a:r>
          </a:p>
        </p:txBody>
      </p:sp>
      <p:sp>
        <p:nvSpPr>
          <p:cNvPr id="130" name="Sample object 3"/>
          <p:cNvSpPr txBox="1"/>
          <p:nvPr/>
        </p:nvSpPr>
        <p:spPr>
          <a:xfrm>
            <a:off x="17735550" y="7505700"/>
            <a:ext cx="6337301" cy="2324100"/>
          </a:xfrm>
          <a:prstGeom prst="rect">
            <a:avLst/>
          </a:prstGeom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50800" tIns="50800" rIns="50800" bIns="50800" anchor="ctr">
            <a:normAutofit/>
          </a:bodyPr>
          <a:lstStyle/>
          <a:p>
            <a:pPr algn="ctr" defTabSz="825500">
              <a:defRPr sz="7000"/>
            </a:pPr>
            <a:r>
              <a:rPr sz="6650"/>
              <a:t>歯科ドック</a:t>
            </a:r>
          </a:p>
        </p:txBody>
      </p:sp>
      <p:pic>
        <p:nvPicPr>
          <p:cNvPr id="131" name="Sample object 4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563306" y="6998155"/>
            <a:ext cx="11823531" cy="7390490"/>
          </a:xfrm>
          <a:prstGeom prst="rect">
            <a:avLst/>
          </a:prstGeom>
          <a:ln w="12700">
            <a:miter lim="400000"/>
          </a:ln>
        </p:spPr>
      </p:pic>
      <p:sp>
        <p:nvSpPr>
          <p:cNvPr id="133" name="Sample object 5"/>
          <p:cNvSpPr txBox="1"/>
          <p:nvPr/>
        </p:nvSpPr>
        <p:spPr>
          <a:xfrm>
            <a:off x="16600000" y="9500000"/>
            <a:ext cx="10000000" cy="850000"/>
          </a:xfrm>
        </p:spPr>
        <p:txBody>
          <a:bodyPr wrap="square"/>
          <a:lstStyle/>
          <a:p>
            <a:r>
              <a:rPr sz="3400">
                <a:solidFill>
                  <a:srgbClr val="507478"/>
                </a:solidFill>
                <a:latin typeface="Yu Gothic"/>
                <a:ea typeface="Yu Gothic"/>
              </a:rPr>
              <a:t>治療計画・2つの選択肢</a:t>
            </a:r>
          </a:p>
        </p:txBody>
      </p:sp>
      <p:sp>
        <p:nvSpPr>
          <p:cNvPr id="134" name="Sample object 6"/>
          <p:cNvSpPr txBox="1"/>
          <p:nvPr/>
        </p:nvSpPr>
        <p:spPr>
          <a:xfrm>
            <a:off x="3600000" y="15500000"/>
            <a:ext cx="22500000" cy="900000"/>
          </a:xfrm>
        </p:spPr>
        <p:txBody>
          <a:bodyPr wrap="square"/>
          <a:lstStyle/>
          <a:p>
            <a:r>
              <a:rPr sz="3000">
                <a:solidFill>
                  <a:srgbClr val="507478"/>
                </a:solidFill>
                <a:latin typeface="Yu Gothic"/>
                <a:ea typeface="Yu Gothic"/>
              </a:rPr>
              <a:t>全25ページの作成例 / 架空の医院・患者データ</a:t>
            </a:r>
          </a:p>
        </p:txBody>
      </p:sp>
      <p:sp>
        <p:nvSpPr>
          <p:cNvPr id="135" name="Sample object 7"/>
          <p:cNvSpPr txBox="1"/>
          <p:nvPr/>
        </p:nvSpPr>
        <p:spPr>
          <a:xfrm>
            <a:off x="1000000" y="20450000"/>
            <a:ext cx="22000000" cy="450000"/>
          </a:xfrm>
        </p:spPr>
        <p:txBody>
          <a:bodyPr wrap="square"/>
          <a:lstStyle/>
          <a:p>
            <a:r>
              <a:rPr sz="2300">
                <a:solidFill>
                  <a:srgbClr val="507478"/>
                </a:solidFill>
                <a:latin typeface="Yu Gothic"/>
                <a:ea typeface="Yu Gothic"/>
              </a:rPr>
              <a:t>AI生成画像・架空の入力例  |  Sample Dental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Sample object 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Sample object 1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0251400" cy="21386800"/>
          </a:xfrm>
          <a:prstGeom prst="rect">
            <a:avLst/>
          </a:prstGeom>
        </p:spPr>
      </p:pic>
      <p:grpSp>
        <p:nvGrpSpPr>
          <p:cNvPr id="135" name="Sample object 2"/>
          <p:cNvGrpSpPr/>
          <p:nvPr/>
        </p:nvGrpSpPr>
        <p:grpSpPr>
          <a:xfrm>
            <a:off x="-14371836" y="898013"/>
            <a:ext cx="37862396" cy="18031348"/>
            <a:chOff x="0" y="12700"/>
            <a:chExt cx="37862395" cy="18031347"/>
          </a:xfrm>
        </p:grpSpPr>
        <p:graphicFrame>
          <p:nvGraphicFramePr>
            <p:cNvPr id="134" name="Sample object 3"/>
            <p:cNvGraphicFramePr/>
            <p:nvPr/>
          </p:nvGraphicFramePr>
          <p:xfrm>
            <a:off x="15396880" y="12700"/>
            <a:ext cx="9217157" cy="1585616"/>
          </p:xfrm>
          <a:graphic xmlns:a="http://schemas.openxmlformats.org/drawingml/2006/main">
            <a:graphicData uri="http://schemas.openxmlformats.org/drawingml/2006/table">
              <a:tbl>
                <a:tblPr firstCol="0" firstRow="0" lastCol="0" lastRow="0" bandCol="0" bandRow="1" rtl="0">
                  <a:tableStyleId>{4C3C2611-4C71-4FC5-86AE-919BDF0F9419}</a:tableStyleId>
                </a:tblPr>
                <a:tblGrid>
                  <a:gridCol w="9217157"/>
                </a:tblGrid>
                <a:tr h="1585616">
                  <a:tc>
                    <a:txBody>
                      <a:bodyPr wrap="square">
                        <a:normAutofit/>
                      </a:bodyPr>
                      <a:lstStyle/>
                      <a:p>
                        <a:pPr defTabSz="914400">
                          <a:defRPr sz="1800"/>
                        </a:pPr>
                        <a:r>
                          <a:rPr sz="7000">
                            <a:solidFill>
                              <a:srgbClr val="5E5E5E"/>
                            </a:solidFill>
                            <a:latin typeface="Yu Gothic"/>
                            <a:ea typeface="Yu Gothic"/>
                            <a:cs typeface="Yu Gothic"/>
                          </a:rPr>
                          <a:t>患者情報</a:t>
                        </a:r>
                      </a:p>
                    </a:txBody>
                    <a:tcPr marL="50800" marR="50800" marT="50800" marB="50800" anchor="ctr" anchorCtr="0" horzOverflow="overflow">
                      <a:noFill/>
                    </a:tcPr>
                  </a:tc>
                </a:tr>
              </a:tbl>
            </a:graphicData>
          </a:graphic>
        </p:graphicFrame>
      </p:grpSp>
      <p:pic>
        <p:nvPicPr>
          <p:cNvPr id="136" name="Sample object 4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3347072" y="18572441"/>
            <a:ext cx="3557256" cy="2434385"/>
          </a:xfrm>
          <a:prstGeom prst="rect">
            <a:avLst/>
          </a:prstGeom>
          <a:ln w="12700">
            <a:miter lim="400000"/>
          </a:ln>
        </p:spPr>
      </p:pic>
      <p:sp>
        <p:nvSpPr>
          <p:cNvPr id="137" name="Sample object 5"/>
          <p:cNvSpPr txBox="1"/>
          <p:nvPr/>
        </p:nvSpPr>
        <p:spPr>
          <a:xfrm>
            <a:off x="17283982" y="5088528"/>
            <a:ext cx="7734301" cy="2641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50800" tIns="50800" rIns="50800" bIns="50800" anchor="ctr">
            <a:normAutofit/>
          </a:bodyPr>
          <a:lstStyle/>
          <a:p>
            <a:pPr>
              <a:defRPr sz="5000"/>
            </a:pPr>
            <a:r>
              <a:rPr sz="4500"/>
              <a:t>資料採取日：2026年9月21日</a:t>
            </a:r>
          </a:p>
          <a:p>
            <a:pPr>
              <a:defRPr sz="5000"/>
            </a:pPr>
            <a:r>
              <a:rPr sz="4500"/>
              <a:t>年齢：40歳</a:t>
            </a:r>
          </a:p>
          <a:p>
            <a:pPr>
              <a:defRPr sz="5000"/>
            </a:pPr>
            <a:r>
              <a:rPr sz="4500"/>
              <a:t>性別：男性</a:t>
            </a:r>
          </a:p>
        </p:txBody>
      </p:sp>
      <p:sp>
        <p:nvSpPr>
          <p:cNvPr id="138" name="Sample object 6"/>
          <p:cNvSpPr txBox="1"/>
          <p:nvPr/>
        </p:nvSpPr>
        <p:spPr>
          <a:xfrm>
            <a:off x="17000000" y="8100000"/>
            <a:ext cx="11500000" cy="2900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50800" tIns="50800" rIns="50800" bIns="50800" anchor="t">
            <a:normAutofit/>
          </a:bodyPr>
          <a:lstStyle/>
          <a:p>
            <a:pPr algn="l">
              <a:defRPr sz="2800"/>
            </a:pPr>
            <a:r>
              <a:rPr sz="2380" b="1"/>
              <a:t>主訴</a:t>
            </a:r>
          </a:p>
          <a:p>
            <a:pPr algn="l">
              <a:defRPr sz="2800"/>
            </a:pPr>
            <a:r>
              <a:rPr sz="2380"/>
              <a:t>奥歯2本のむし歯を治し、歯ぐきも健康に保ちたい。</a:t>
            </a:r>
            <a:br/>
            <a:r>
              <a:rPr sz="2380"/>
              <a:t>費用と治療方法を比較して選びたい。</a:t>
            </a:r>
            <a:br/>
            <a:r>
              <a:rPr sz="2380"/>
              <a:t/>
            </a:r>
            <a:br/>
            <a:r>
              <a:rPr sz="2380"/>
              <a:t>【架空の見本】写真・X線はAI生成、数値・所見は入力例です。</a:t>
            </a:r>
            <a:br/>
            <a:r>
              <a:rPr sz="2380"/>
              <a:t>画像を計測・診断した結果ではありません。</a:t>
            </a:r>
            <a:br/>
            <a:r>
              <a:rPr sz="2380"/>
              <a:t>2案は選択肢の比較で、両方を行う計画ではありません。</a:t>
            </a:r>
          </a:p>
        </p:txBody>
      </p:sp>
      <p:sp>
        <p:nvSpPr>
          <p:cNvPr id="139" name="Sample object 7"/>
          <p:cNvSpPr txBox="1"/>
          <p:nvPr/>
        </p:nvSpPr>
        <p:spPr>
          <a:xfrm>
            <a:off x="17000000" y="11100000"/>
            <a:ext cx="11500000" cy="2900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50800" tIns="50800" rIns="50800" bIns="50800" anchor="t">
            <a:normAutofit/>
          </a:bodyPr>
          <a:lstStyle/>
          <a:p>
            <a:pPr algn="l">
              <a:defRPr sz="2800"/>
            </a:pPr>
            <a:r>
              <a:rPr sz="2800" b="1"/>
              <a:t>服薬</a:t>
            </a:r>
          </a:p>
          <a:p>
            <a:pPr algn="l">
              <a:defRPr sz="2800"/>
            </a:pPr>
            <a:r>
              <a:rPr sz="2800"/>
              <a:t>特記事項なし</a:t>
            </a:r>
          </a:p>
        </p:txBody>
      </p:sp>
      <p:sp>
        <p:nvSpPr>
          <p:cNvPr id="140" name="Sample object 8"/>
          <p:cNvSpPr txBox="1"/>
          <p:nvPr/>
        </p:nvSpPr>
        <p:spPr>
          <a:xfrm>
            <a:off x="17000000" y="14100000"/>
            <a:ext cx="11500000" cy="2900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50800" tIns="50800" rIns="50800" bIns="50800" anchor="t">
            <a:normAutofit/>
          </a:bodyPr>
          <a:lstStyle/>
          <a:p>
            <a:pPr algn="l">
              <a:defRPr sz="2800"/>
            </a:pPr>
            <a:r>
              <a:rPr sz="2800" b="1"/>
              <a:t>全身疾患</a:t>
            </a:r>
          </a:p>
          <a:p>
            <a:pPr algn="l">
              <a:defRPr sz="2800"/>
            </a:pPr>
            <a:r>
              <a:rPr sz="2800"/>
              <a:t>特記事項なし（架空の入力例）</a:t>
            </a:r>
          </a:p>
        </p:txBody>
      </p:sp>
      <p:sp>
        <p:nvSpPr>
          <p:cNvPr id="141" name="Sample object 9"/>
          <p:cNvSpPr/>
          <p:nvPr/>
        </p:nvSpPr>
        <p:spPr>
          <a:xfrm>
            <a:off x="2908300" y="4343400"/>
            <a:ext cx="12700000" cy="12700000"/>
          </a:xfrm>
          <a:prstGeom prst="rect">
            <a:avLst/>
          </a:prstGeom>
          <a:blipFill rotWithShape="1">
            <a:blip r:embed="rId4"/>
            <a:stretch>
              <a:fillRect/>
            </a:stretch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algn="ctr">
              <a:defRPr>
                <a:latin typeface="+mj-lt"/>
                <a:ea typeface="+mj-ea"/>
                <a:cs typeface="+mj-cs"/>
                <a:sym typeface="Yu Gothic"/>
              </a:defRPr>
            </a:pPr>
            <a:r>
              <a:t/>
            </a:r>
          </a:p>
          <a:p>
            <a:pPr algn="ctr">
              <a:defRPr>
                <a:latin typeface="+mj-lt"/>
                <a:ea typeface="+mj-ea"/>
                <a:cs typeface="+mj-cs"/>
                <a:sym typeface="Yu Gothic"/>
              </a:defRPr>
            </a:pPr>
            <a:r>
              <a:t/>
            </a:r>
          </a:p>
        </p:txBody>
      </p:sp>
      <p:sp>
        <p:nvSpPr>
          <p:cNvPr id="143" name="Sample object 10"/>
          <p:cNvSpPr txBox="1"/>
          <p:nvPr/>
        </p:nvSpPr>
        <p:spPr>
          <a:xfrm>
            <a:off x="1000000" y="20450000"/>
            <a:ext cx="22000000" cy="450000"/>
          </a:xfrm>
        </p:spPr>
        <p:txBody>
          <a:bodyPr wrap="square"/>
          <a:lstStyle/>
          <a:p>
            <a:r>
              <a:rPr sz="2300">
                <a:solidFill>
                  <a:srgbClr val="507478"/>
                </a:solidFill>
                <a:latin typeface="Yu Gothic"/>
                <a:ea typeface="Yu Gothic"/>
              </a:rPr>
              <a:t>AI生成画像・架空の入力例  |  Sample Dental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Sample object 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0" name="Sample object 1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0251400" cy="21386800"/>
          </a:xfrm>
          <a:prstGeom prst="rect">
            <a:avLst/>
          </a:prstGeom>
        </p:spPr>
      </p:pic>
      <p:pic>
        <p:nvPicPr>
          <p:cNvPr id="144" name="Sample object 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3347072" y="18572441"/>
            <a:ext cx="3557256" cy="2434385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45" name="Sample object 3"/>
          <p:cNvGraphicFramePr/>
          <p:nvPr/>
        </p:nvGraphicFramePr>
        <p:xfrm>
          <a:off x="1025044" y="898013"/>
          <a:ext cx="9217157" cy="1585616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1" rtl="0">
                <a:tableStyleId>{4C3C2611-4C71-4FC5-86AE-919BDF0F9419}</a:tableStyleId>
              </a:tblPr>
              <a:tblGrid>
                <a:gridCol w="9217157"/>
              </a:tblGrid>
              <a:tr h="1585616">
                <a:tc>
                  <a:txBody>
                    <a:bodyPr wrap="square">
                      <a:normAutofit/>
                    </a:bodyPr>
                    <a:lstStyle/>
                    <a:p>
                      <a:pPr algn="l" defTabSz="914400">
                        <a:defRPr sz="1800"/>
                      </a:pPr>
                      <a:r>
                        <a:rPr sz="7000">
                          <a:solidFill>
                            <a:srgbClr val="5E5E5E"/>
                          </a:solidFill>
                          <a:latin typeface="Yu Gothic"/>
                          <a:ea typeface="Yu Gothic"/>
                          <a:cs typeface="Yu Gothic"/>
                          <a:sym typeface="Yu Gothic"/>
                        </a:rPr>
                        <a:t>顔貌写真</a:t>
                      </a:r>
                    </a:p>
                  </a:txBody>
                  <a:tcPr marL="50800" marR="50800" marT="50800" marB="50800" anchor="ctr" anchorCtr="0" horzOverflow="overflow">
                    <a:noFill/>
                  </a:tcPr>
                </a:tc>
              </a:tr>
            </a:tbl>
          </a:graphicData>
        </a:graphic>
      </p:graphicFrame>
      <p:sp>
        <p:nvSpPr>
          <p:cNvPr id="156" name="Sample object 4"/>
          <p:cNvSpPr/>
          <p:nvPr/>
        </p:nvSpPr>
        <p:spPr>
          <a:xfrm>
            <a:off x="12600000" y="3000000"/>
            <a:ext cx="5000000" cy="5000000"/>
          </a:xfrm>
          <a:prstGeom prst="rect">
            <a:avLst/>
          </a:prstGeom>
          <a:blipFill rotWithShape="1">
            <a:blip r:embed="rId5"/>
            <a:stretch>
              <a:fillRect/>
            </a:stretch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 algn="ctr">
              <a:defRPr>
                <a:latin typeface="+mj-lt"/>
                <a:ea typeface="+mj-ea"/>
                <a:cs typeface="+mj-cs"/>
                <a:sym typeface="Yu Gothic"/>
              </a:defRPr>
            </a:lvl1pPr>
          </a:lstStyle>
          <a:p>
            <a:pPr/>
            <a:r>
              <a:t/>
            </a:r>
          </a:p>
        </p:txBody>
      </p:sp>
      <p:sp>
        <p:nvSpPr>
          <p:cNvPr id="157" name="Sample object 5"/>
          <p:cNvSpPr txBox="1"/>
          <p:nvPr/>
        </p:nvSpPr>
        <p:spPr>
          <a:xfrm>
            <a:off x="12600000" y="8200000"/>
            <a:ext cx="5000000" cy="650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 wrap="square">
            <a:normAutofit/>
          </a:bodyPr>
          <a:lstStyle>
            <a:lvl1pPr algn="ctr">
              <a:defRPr>
                <a:latin typeface="Yu Gothic"/>
                <a:ea typeface="Yu Gothic"/>
                <a:cs typeface="Yu Gothic"/>
                <a:sym typeface="Yu Gothic"/>
              </a:defRPr>
            </a:lvl1pPr>
          </a:lstStyle>
          <a:p>
            <a:pPr/>
            <a:r>
              <a:rPr/>
              <a:t>スマイル</a:t>
            </a:r>
          </a:p>
        </p:txBody>
      </p:sp>
      <p:sp>
        <p:nvSpPr>
          <p:cNvPr id="158" name="Sample object 6"/>
          <p:cNvSpPr/>
          <p:nvPr/>
        </p:nvSpPr>
        <p:spPr>
          <a:xfrm>
            <a:off x="20200000" y="3000000"/>
            <a:ext cx="5000000" cy="5000000"/>
          </a:xfrm>
          <a:prstGeom prst="rect">
            <a:avLst/>
          </a:prstGeom>
          <a:blipFill rotWithShape="1">
            <a:blip r:embed="rId6"/>
            <a:stretch>
              <a:fillRect/>
            </a:stretch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 algn="ctr">
              <a:defRPr>
                <a:latin typeface="+mj-lt"/>
                <a:ea typeface="+mj-ea"/>
                <a:cs typeface="+mj-cs"/>
                <a:sym typeface="Yu Gothic"/>
              </a:defRPr>
            </a:lvl1pPr>
          </a:lstStyle>
          <a:p>
            <a:pPr/>
            <a:r>
              <a:t/>
            </a:r>
          </a:p>
        </p:txBody>
      </p:sp>
      <p:sp>
        <p:nvSpPr>
          <p:cNvPr id="159" name="Sample object 7"/>
          <p:cNvSpPr txBox="1"/>
          <p:nvPr/>
        </p:nvSpPr>
        <p:spPr>
          <a:xfrm>
            <a:off x="20200000" y="8200000"/>
            <a:ext cx="5000000" cy="650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 wrap="square">
            <a:normAutofit/>
          </a:bodyPr>
          <a:lstStyle>
            <a:lvl1pPr algn="ctr">
              <a:defRPr>
                <a:latin typeface="Yu Gothic"/>
                <a:ea typeface="Yu Gothic"/>
                <a:cs typeface="Yu Gothic"/>
                <a:sym typeface="Yu Gothic"/>
              </a:defRPr>
            </a:lvl1pPr>
          </a:lstStyle>
          <a:p>
            <a:pPr/>
            <a:r>
              <a:rPr/>
              <a:t>口角鉤</a:t>
            </a:r>
          </a:p>
        </p:txBody>
      </p:sp>
      <p:sp>
        <p:nvSpPr>
          <p:cNvPr id="160" name="Sample object 8"/>
          <p:cNvSpPr/>
          <p:nvPr/>
        </p:nvSpPr>
        <p:spPr>
          <a:xfrm>
            <a:off x="5000000" y="3000000"/>
            <a:ext cx="5000000" cy="5000000"/>
          </a:xfrm>
          <a:prstGeom prst="rect">
            <a:avLst/>
          </a:prstGeom>
          <a:blipFill rotWithShape="1">
            <a:blip r:embed="rId4"/>
            <a:stretch>
              <a:fillRect/>
            </a:stretch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 algn="ctr">
              <a:defRPr>
                <a:latin typeface="+mj-lt"/>
                <a:ea typeface="+mj-ea"/>
                <a:cs typeface="+mj-cs"/>
                <a:sym typeface="Yu Gothic"/>
              </a:defRPr>
            </a:lvl1pPr>
          </a:lstStyle>
          <a:p>
            <a:pPr/>
            <a:r>
              <a:t/>
            </a:r>
          </a:p>
        </p:txBody>
      </p:sp>
      <p:sp>
        <p:nvSpPr>
          <p:cNvPr id="161" name="Sample object 9"/>
          <p:cNvSpPr txBox="1"/>
          <p:nvPr/>
        </p:nvSpPr>
        <p:spPr>
          <a:xfrm>
            <a:off x="5000000" y="8200000"/>
            <a:ext cx="5000000" cy="650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 wrap="square">
            <a:normAutofit/>
          </a:bodyPr>
          <a:lstStyle>
            <a:lvl1pPr algn="ctr">
              <a:defRPr>
                <a:latin typeface="Yu Gothic"/>
                <a:ea typeface="Yu Gothic"/>
                <a:cs typeface="Yu Gothic"/>
                <a:sym typeface="Yu Gothic"/>
              </a:defRPr>
            </a:lvl1pPr>
          </a:lstStyle>
          <a:p>
            <a:pPr/>
            <a:r>
              <a:rPr/>
              <a:t>正面観</a:t>
            </a:r>
          </a:p>
        </p:txBody>
      </p:sp>
      <p:sp>
        <p:nvSpPr>
          <p:cNvPr id="162" name="Sample object 10"/>
          <p:cNvSpPr/>
          <p:nvPr/>
        </p:nvSpPr>
        <p:spPr>
          <a:xfrm>
            <a:off x="9500000" y="11000000"/>
            <a:ext cx="5000000" cy="5000000"/>
          </a:xfrm>
          <a:prstGeom prst="rect">
            <a:avLst/>
          </a:prstGeom>
          <a:blipFill rotWithShape="1">
            <a:blip r:embed="rId7"/>
            <a:stretch>
              <a:fillRect/>
            </a:stretch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 algn="ctr">
              <a:defRPr>
                <a:latin typeface="+mj-lt"/>
                <a:ea typeface="+mj-ea"/>
                <a:cs typeface="+mj-cs"/>
                <a:sym typeface="Yu Gothic"/>
              </a:defRPr>
            </a:lvl1pPr>
          </a:lstStyle>
          <a:p>
            <a:pPr/>
            <a:r>
              <a:t/>
            </a:r>
          </a:p>
        </p:txBody>
      </p:sp>
      <p:sp>
        <p:nvSpPr>
          <p:cNvPr id="163" name="Sample object 11"/>
          <p:cNvSpPr txBox="1"/>
          <p:nvPr/>
        </p:nvSpPr>
        <p:spPr>
          <a:xfrm>
            <a:off x="9500000" y="16200000"/>
            <a:ext cx="5000000" cy="650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 wrap="square">
            <a:normAutofit/>
          </a:bodyPr>
          <a:lstStyle>
            <a:lvl1pPr algn="ctr">
              <a:defRPr>
                <a:latin typeface="Yu Gothic"/>
                <a:ea typeface="Yu Gothic"/>
                <a:cs typeface="Yu Gothic"/>
                <a:sym typeface="Yu Gothic"/>
              </a:defRPr>
            </a:lvl1pPr>
          </a:lstStyle>
          <a:p>
            <a:pPr/>
            <a:r>
              <a:rPr/>
              <a:t>右斜側方</a:t>
            </a:r>
          </a:p>
        </p:txBody>
      </p:sp>
      <p:sp>
        <p:nvSpPr>
          <p:cNvPr id="164" name="Sample object 12"/>
          <p:cNvSpPr/>
          <p:nvPr/>
        </p:nvSpPr>
        <p:spPr>
          <a:xfrm>
            <a:off x="3000000" y="11000000"/>
            <a:ext cx="5000000" cy="5000000"/>
          </a:xfrm>
          <a:prstGeom prst="rect">
            <a:avLst/>
          </a:prstGeom>
          <a:blipFill rotWithShape="1">
            <a:blip r:embed="rId8"/>
            <a:stretch>
              <a:fillRect/>
            </a:stretch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 algn="ctr">
              <a:defRPr>
                <a:latin typeface="+mj-lt"/>
                <a:ea typeface="+mj-ea"/>
                <a:cs typeface="+mj-cs"/>
                <a:sym typeface="Yu Gothic"/>
              </a:defRPr>
            </a:lvl1pPr>
          </a:lstStyle>
          <a:p>
            <a:pPr/>
            <a:r>
              <a:t/>
            </a:r>
          </a:p>
        </p:txBody>
      </p:sp>
      <p:sp>
        <p:nvSpPr>
          <p:cNvPr id="165" name="Sample object 13"/>
          <p:cNvSpPr txBox="1"/>
          <p:nvPr/>
        </p:nvSpPr>
        <p:spPr>
          <a:xfrm>
            <a:off x="3000000" y="16200000"/>
            <a:ext cx="5000000" cy="650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 wrap="square">
            <a:normAutofit/>
          </a:bodyPr>
          <a:lstStyle>
            <a:lvl1pPr algn="ctr">
              <a:defRPr>
                <a:latin typeface="Yu Gothic"/>
                <a:ea typeface="Yu Gothic"/>
                <a:cs typeface="Yu Gothic"/>
                <a:sym typeface="Yu Gothic"/>
              </a:defRPr>
            </a:lvl1pPr>
          </a:lstStyle>
          <a:p>
            <a:pPr/>
            <a:r>
              <a:rPr/>
              <a:t>右側方</a:t>
            </a:r>
          </a:p>
        </p:txBody>
      </p:sp>
      <p:sp>
        <p:nvSpPr>
          <p:cNvPr id="166" name="Sample object 14"/>
          <p:cNvSpPr/>
          <p:nvPr/>
        </p:nvSpPr>
        <p:spPr>
          <a:xfrm>
            <a:off x="16000000" y="11000000"/>
            <a:ext cx="5000000" cy="5000000"/>
          </a:xfrm>
          <a:prstGeom prst="rect">
            <a:avLst/>
          </a:prstGeom>
          <a:blipFill rotWithShape="1">
            <a:blip r:embed="rId9"/>
            <a:stretch>
              <a:fillRect/>
            </a:stretch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 algn="ctr">
              <a:defRPr>
                <a:latin typeface="+mj-lt"/>
                <a:ea typeface="+mj-ea"/>
                <a:cs typeface="+mj-cs"/>
                <a:sym typeface="Yu Gothic"/>
              </a:defRPr>
            </a:lvl1pPr>
          </a:lstStyle>
          <a:p>
            <a:pPr/>
            <a:r>
              <a:t/>
            </a:r>
          </a:p>
        </p:txBody>
      </p:sp>
      <p:sp>
        <p:nvSpPr>
          <p:cNvPr id="167" name="Sample object 15"/>
          <p:cNvSpPr txBox="1"/>
          <p:nvPr/>
        </p:nvSpPr>
        <p:spPr>
          <a:xfrm>
            <a:off x="16000000" y="16200000"/>
            <a:ext cx="5000000" cy="650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 wrap="square">
            <a:normAutofit/>
          </a:bodyPr>
          <a:lstStyle>
            <a:lvl1pPr algn="ctr">
              <a:defRPr>
                <a:latin typeface="Yu Gothic"/>
                <a:ea typeface="Yu Gothic"/>
                <a:cs typeface="Yu Gothic"/>
                <a:sym typeface="Yu Gothic"/>
              </a:defRPr>
            </a:lvl1pPr>
          </a:lstStyle>
          <a:p>
            <a:pPr/>
            <a:r>
              <a:rPr/>
              <a:t>左斜側方</a:t>
            </a:r>
          </a:p>
        </p:txBody>
      </p:sp>
      <p:sp>
        <p:nvSpPr>
          <p:cNvPr id="168" name="Sample object 16"/>
          <p:cNvSpPr/>
          <p:nvPr/>
        </p:nvSpPr>
        <p:spPr>
          <a:xfrm>
            <a:off x="22500000" y="11000000"/>
            <a:ext cx="5000000" cy="5000000"/>
          </a:xfrm>
          <a:prstGeom prst="rect">
            <a:avLst/>
          </a:prstGeom>
          <a:blipFill rotWithShape="1">
            <a:blip r:embed="rId10"/>
            <a:stretch>
              <a:fillRect/>
            </a:stretch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 algn="ctr">
              <a:defRPr>
                <a:latin typeface="+mj-lt"/>
                <a:ea typeface="+mj-ea"/>
                <a:cs typeface="+mj-cs"/>
                <a:sym typeface="Yu Gothic"/>
              </a:defRPr>
            </a:lvl1pPr>
          </a:lstStyle>
          <a:p>
            <a:pPr/>
            <a:r>
              <a:t/>
            </a:r>
          </a:p>
        </p:txBody>
      </p:sp>
      <p:sp>
        <p:nvSpPr>
          <p:cNvPr id="169" name="Sample object 17"/>
          <p:cNvSpPr txBox="1"/>
          <p:nvPr/>
        </p:nvSpPr>
        <p:spPr>
          <a:xfrm>
            <a:off x="22500000" y="16200000"/>
            <a:ext cx="5000000" cy="650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 wrap="square">
            <a:normAutofit/>
          </a:bodyPr>
          <a:lstStyle>
            <a:lvl1pPr algn="ctr">
              <a:defRPr>
                <a:latin typeface="Yu Gothic"/>
                <a:ea typeface="Yu Gothic"/>
                <a:cs typeface="Yu Gothic"/>
                <a:sym typeface="Yu Gothic"/>
              </a:defRPr>
            </a:lvl1pPr>
          </a:lstStyle>
          <a:p>
            <a:pPr/>
            <a:r>
              <a:rPr/>
              <a:t>左側方</a:t>
            </a:r>
          </a:p>
        </p:txBody>
      </p:sp>
      <p:sp>
        <p:nvSpPr>
          <p:cNvPr id="171" name="Sample object 18"/>
          <p:cNvSpPr txBox="1"/>
          <p:nvPr/>
        </p:nvSpPr>
        <p:spPr>
          <a:xfrm>
            <a:off x="1000000" y="20450000"/>
            <a:ext cx="22000000" cy="450000"/>
          </a:xfrm>
        </p:spPr>
        <p:txBody>
          <a:bodyPr wrap="square"/>
          <a:lstStyle/>
          <a:p>
            <a:r>
              <a:rPr sz="2300">
                <a:solidFill>
                  <a:srgbClr val="507478"/>
                </a:solidFill>
                <a:latin typeface="Yu Gothic"/>
                <a:ea typeface="Yu Gothic"/>
              </a:rPr>
              <a:t>AI生成画像・架空の入力例  |  Sample Dental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Sample object 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Sample object 1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0251400" cy="21386800"/>
          </a:xfrm>
          <a:prstGeom prst="rect">
            <a:avLst/>
          </a:prstGeom>
        </p:spPr>
      </p:pic>
      <p:graphicFrame>
        <p:nvGraphicFramePr>
          <p:cNvPr id="158" name="Sample object 2"/>
          <p:cNvGraphicFramePr/>
          <p:nvPr/>
        </p:nvGraphicFramePr>
        <p:xfrm>
          <a:off x="5600700" y="4349750"/>
          <a:ext cx="19050000" cy="12687300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1" rtl="0">
                <a:tableStyleId>{4C3C2611-4C71-4FC5-86AE-919BDF0F9419}</a:tableStyleId>
              </a:tblPr>
              <a:tblGrid>
                <a:gridCol w="6350000"/>
                <a:gridCol w="6350000"/>
                <a:gridCol w="6350000"/>
              </a:tblGrid>
              <a:tr h="4229100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4800">
                          <a:sym typeface="Yu Gothic"/>
                        </a:rPr>
                        <a:t/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5D5D5"/>
                      </a:solidFill>
                      <a:miter lim="400000"/>
                    </a:lnL>
                    <a:lnR w="12700">
                      <a:solidFill>
                        <a:srgbClr val="D5D5D5"/>
                      </a:solidFill>
                      <a:miter lim="400000"/>
                    </a:lnR>
                    <a:lnT w="12700">
                      <a:solidFill>
                        <a:srgbClr val="D5D5D5"/>
                      </a:solidFill>
                      <a:miter lim="400000"/>
                    </a:lnT>
                    <a:lnB w="12700">
                      <a:solidFill>
                        <a:srgbClr val="D5D5D5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4800">
                          <a:sym typeface="Yu Gothic"/>
                        </a:rPr>
                        <a:t/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5D5D5"/>
                      </a:solidFill>
                      <a:miter lim="400000"/>
                    </a:lnL>
                    <a:lnR w="12700">
                      <a:solidFill>
                        <a:srgbClr val="D5D5D5"/>
                      </a:solidFill>
                      <a:miter lim="400000"/>
                    </a:lnR>
                    <a:lnT w="12700">
                      <a:solidFill>
                        <a:srgbClr val="D5D5D5"/>
                      </a:solidFill>
                      <a:miter lim="400000"/>
                    </a:lnT>
                    <a:lnB w="12700">
                      <a:solidFill>
                        <a:srgbClr val="D5D5D5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4800">
                          <a:sym typeface="Yu Gothic"/>
                        </a:rPr>
                        <a:t/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5D5D5"/>
                      </a:solidFill>
                      <a:miter lim="400000"/>
                    </a:lnL>
                    <a:lnR w="12700">
                      <a:solidFill>
                        <a:srgbClr val="D5D5D5"/>
                      </a:solidFill>
                      <a:miter lim="400000"/>
                    </a:lnR>
                    <a:lnT w="12700">
                      <a:solidFill>
                        <a:srgbClr val="D5D5D5"/>
                      </a:solidFill>
                      <a:miter lim="400000"/>
                    </a:lnT>
                    <a:lnB w="12700">
                      <a:solidFill>
                        <a:srgbClr val="D5D5D5"/>
                      </a:solidFill>
                      <a:miter lim="400000"/>
                    </a:lnB>
                  </a:tcPr>
                </a:tc>
              </a:tr>
              <a:tr h="4229100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4800">
                          <a:sym typeface="Yu Gothic"/>
                        </a:rPr>
                        <a:t/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5D5D5"/>
                      </a:solidFill>
                      <a:miter lim="400000"/>
                    </a:lnL>
                    <a:lnR w="12700">
                      <a:solidFill>
                        <a:srgbClr val="D5D5D5"/>
                      </a:solidFill>
                      <a:miter lim="400000"/>
                    </a:lnR>
                    <a:lnT w="12700">
                      <a:solidFill>
                        <a:srgbClr val="D5D5D5"/>
                      </a:solidFill>
                      <a:miter lim="400000"/>
                    </a:lnT>
                    <a:lnB w="12700">
                      <a:solidFill>
                        <a:srgbClr val="D5D5D5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4800">
                          <a:sym typeface="Yu Gothic"/>
                        </a:rPr>
                        <a:t/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5D5D5"/>
                      </a:solidFill>
                      <a:miter lim="400000"/>
                    </a:lnL>
                    <a:lnR w="12700">
                      <a:solidFill>
                        <a:srgbClr val="D5D5D5"/>
                      </a:solidFill>
                      <a:miter lim="400000"/>
                    </a:lnR>
                    <a:lnT w="12700">
                      <a:solidFill>
                        <a:srgbClr val="D5D5D5"/>
                      </a:solidFill>
                      <a:miter lim="400000"/>
                    </a:lnT>
                    <a:lnB w="12700">
                      <a:solidFill>
                        <a:srgbClr val="D5D5D5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4800">
                          <a:sym typeface="Yu Gothic"/>
                        </a:rPr>
                        <a:t/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5D5D5"/>
                      </a:solidFill>
                      <a:miter lim="400000"/>
                    </a:lnL>
                    <a:lnR w="12700">
                      <a:solidFill>
                        <a:srgbClr val="D5D5D5"/>
                      </a:solidFill>
                      <a:miter lim="400000"/>
                    </a:lnR>
                    <a:lnT w="12700">
                      <a:solidFill>
                        <a:srgbClr val="D5D5D5"/>
                      </a:solidFill>
                      <a:miter lim="400000"/>
                    </a:lnT>
                    <a:lnB w="12700">
                      <a:solidFill>
                        <a:srgbClr val="D5D5D5"/>
                      </a:solidFill>
                      <a:miter lim="400000"/>
                    </a:lnB>
                  </a:tcPr>
                </a:tc>
              </a:tr>
              <a:tr h="4229100"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4800">
                          <a:sym typeface="Yu Gothic"/>
                        </a:rPr>
                        <a:t/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5D5D5"/>
                      </a:solidFill>
                      <a:miter lim="400000"/>
                    </a:lnL>
                    <a:lnR w="12700">
                      <a:solidFill>
                        <a:srgbClr val="D5D5D5"/>
                      </a:solidFill>
                      <a:miter lim="400000"/>
                    </a:lnR>
                    <a:lnT w="12700">
                      <a:solidFill>
                        <a:srgbClr val="D5D5D5"/>
                      </a:solidFill>
                      <a:miter lim="400000"/>
                    </a:lnT>
                    <a:lnB w="12700">
                      <a:solidFill>
                        <a:srgbClr val="D5D5D5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4800">
                          <a:sym typeface="Yu Gothic"/>
                        </a:rPr>
                        <a:t/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5D5D5"/>
                      </a:solidFill>
                      <a:miter lim="400000"/>
                    </a:lnL>
                    <a:lnR w="12700">
                      <a:solidFill>
                        <a:srgbClr val="D5D5D5"/>
                      </a:solidFill>
                      <a:miter lim="400000"/>
                    </a:lnR>
                    <a:lnT w="12700">
                      <a:solidFill>
                        <a:srgbClr val="D5D5D5"/>
                      </a:solidFill>
                      <a:miter lim="400000"/>
                    </a:lnT>
                    <a:lnB w="12700">
                      <a:solidFill>
                        <a:srgbClr val="D5D5D5"/>
                      </a:solidFill>
                      <a:miter lim="400000"/>
                    </a:lnB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4800">
                          <a:sym typeface="Yu Gothic"/>
                        </a:rPr>
                        <a:t/>
                      </a:r>
                    </a:p>
                  </a:txBody>
                  <a:tcPr marL="50800" marR="50800" marT="50800" marB="50800" anchor="ctr" anchorCtr="0" horzOverflow="overflow">
                    <a:lnL w="12700">
                      <a:solidFill>
                        <a:srgbClr val="D5D5D5"/>
                      </a:solidFill>
                      <a:miter lim="400000"/>
                    </a:lnL>
                    <a:lnR w="12700">
                      <a:solidFill>
                        <a:srgbClr val="D5D5D5"/>
                      </a:solidFill>
                      <a:miter lim="400000"/>
                    </a:lnR>
                    <a:lnT w="12700">
                      <a:solidFill>
                        <a:srgbClr val="D5D5D5"/>
                      </a:solidFill>
                      <a:miter lim="400000"/>
                    </a:lnT>
                    <a:lnB w="12700">
                      <a:solidFill>
                        <a:srgbClr val="D5D5D5"/>
                      </a:solidFill>
                      <a:miter lim="400000"/>
                    </a:lnB>
                  </a:tcPr>
                </a:tc>
              </a:tr>
            </a:tbl>
          </a:graphicData>
        </a:graphic>
      </p:graphicFrame>
      <p:pic>
        <p:nvPicPr>
          <p:cNvPr id="159" name="Sample object 3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3347072" y="18572441"/>
            <a:ext cx="3557256" cy="2434385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60" name="Sample object 4"/>
          <p:cNvGraphicFramePr/>
          <p:nvPr/>
        </p:nvGraphicFramePr>
        <p:xfrm>
          <a:off x="1025044" y="898013"/>
          <a:ext cx="9217157" cy="1585616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1" rtl="0">
                <a:tableStyleId>{4C3C2611-4C71-4FC5-86AE-919BDF0F9419}</a:tableStyleId>
              </a:tblPr>
              <a:tblGrid>
                <a:gridCol w="9217157"/>
              </a:tblGrid>
              <a:tr h="1585616">
                <a:tc>
                  <a:txBody>
                    <a:bodyPr wrap="square">
                      <a:normAutofit/>
                    </a:bodyPr>
                    <a:lstStyle/>
                    <a:p>
                      <a:pPr algn="l" defTabSz="914400">
                        <a:defRPr sz="1800"/>
                      </a:pPr>
                      <a:r>
                        <a:rPr sz="7000">
                          <a:solidFill>
                            <a:srgbClr val="5E5E5E"/>
                          </a:solidFill>
                          <a:latin typeface="Yu Gothic"/>
                          <a:ea typeface="Yu Gothic"/>
                          <a:cs typeface="Yu Gothic"/>
                          <a:sym typeface="Yu Gothic"/>
                        </a:rPr>
                        <a:t>口腔内写真</a:t>
                      </a:r>
                    </a:p>
                  </a:txBody>
                  <a:tcPr marL="50800" marR="50800" marT="50800" marB="50800" anchor="ctr" anchorCtr="0" horzOverflow="overflow">
                    <a:noFill/>
                  </a:tcPr>
                </a:tc>
              </a:tr>
            </a:tbl>
          </a:graphicData>
        </a:graphic>
      </p:graphicFrame>
      <p:pic>
        <p:nvPicPr>
          <p:cNvPr id="162" name="Sample object 5"/>
          <p:cNvPicPr/>
          <p:nvPr/>
        </p:nvPicPr>
        <p:blipFill>
          <a:blip r:embed="rId4"/>
          <a:stretch>
            <a:fillRect/>
          </a:stretch>
        </p:blipFill>
        <p:spPr>
          <a:xfrm>
            <a:off x="5625700" y="4374750"/>
            <a:ext cx="6300000" cy="4179100"/>
          </a:xfrm>
          <a:prstGeom prst="rect">
            <a:avLst/>
          </a:prstGeom>
        </p:spPr>
      </p:pic>
      <p:pic>
        <p:nvPicPr>
          <p:cNvPr id="163" name="Sample object 6"/>
          <p:cNvPicPr/>
          <p:nvPr/>
        </p:nvPicPr>
        <p:blipFill>
          <a:blip r:embed="rId5"/>
          <a:stretch>
            <a:fillRect/>
          </a:stretch>
        </p:blipFill>
        <p:spPr>
          <a:xfrm>
            <a:off x="11975700" y="4374750"/>
            <a:ext cx="6300000" cy="4179100"/>
          </a:xfrm>
          <a:prstGeom prst="rect">
            <a:avLst/>
          </a:prstGeom>
        </p:spPr>
      </p:pic>
      <p:pic>
        <p:nvPicPr>
          <p:cNvPr id="164" name="Sample object 7"/>
          <p:cNvPicPr/>
          <p:nvPr/>
        </p:nvPicPr>
        <p:blipFill>
          <a:blip r:embed="rId7"/>
          <a:stretch>
            <a:fillRect/>
          </a:stretch>
        </p:blipFill>
        <p:spPr>
          <a:xfrm>
            <a:off x="18325700" y="4374750"/>
            <a:ext cx="6300000" cy="4179100"/>
          </a:xfrm>
          <a:prstGeom prst="rect">
            <a:avLst/>
          </a:prstGeom>
        </p:spPr>
      </p:pic>
      <p:pic>
        <p:nvPicPr>
          <p:cNvPr id="165" name="Sample object 8"/>
          <p:cNvPicPr/>
          <p:nvPr/>
        </p:nvPicPr>
        <p:blipFill>
          <a:blip r:embed="rId9"/>
          <a:stretch>
            <a:fillRect/>
          </a:stretch>
        </p:blipFill>
        <p:spPr>
          <a:xfrm>
            <a:off x="5625700" y="8603850"/>
            <a:ext cx="6300000" cy="4179100"/>
          </a:xfrm>
          <a:prstGeom prst="rect">
            <a:avLst/>
          </a:prstGeom>
        </p:spPr>
      </p:pic>
      <p:pic>
        <p:nvPicPr>
          <p:cNvPr id="166" name="Sample object 9"/>
          <p:cNvPicPr/>
          <p:nvPr/>
        </p:nvPicPr>
        <p:blipFill>
          <a:blip r:embed="rId10"/>
          <a:stretch>
            <a:fillRect/>
          </a:stretch>
        </p:blipFill>
        <p:spPr>
          <a:xfrm>
            <a:off x="11975700" y="8603850"/>
            <a:ext cx="6300000" cy="4179100"/>
          </a:xfrm>
          <a:prstGeom prst="rect">
            <a:avLst/>
          </a:prstGeom>
        </p:spPr>
      </p:pic>
      <p:pic>
        <p:nvPicPr>
          <p:cNvPr id="167" name="Sample object 10"/>
          <p:cNvPicPr/>
          <p:nvPr/>
        </p:nvPicPr>
        <p:blipFill>
          <a:blip r:embed="rId11"/>
          <a:stretch>
            <a:fillRect/>
          </a:stretch>
        </p:blipFill>
        <p:spPr>
          <a:xfrm>
            <a:off x="18325700" y="8603850"/>
            <a:ext cx="6300000" cy="4179100"/>
          </a:xfrm>
          <a:prstGeom prst="rect">
            <a:avLst/>
          </a:prstGeom>
        </p:spPr>
      </p:pic>
      <p:pic>
        <p:nvPicPr>
          <p:cNvPr id="168" name="Sample object 11"/>
          <p:cNvPicPr/>
          <p:nvPr/>
        </p:nvPicPr>
        <p:blipFill>
          <a:blip r:embed="rId8"/>
          <a:stretch>
            <a:fillRect/>
          </a:stretch>
        </p:blipFill>
        <p:spPr>
          <a:xfrm>
            <a:off x="5625700" y="12832950"/>
            <a:ext cx="6300000" cy="4179100"/>
          </a:xfrm>
          <a:prstGeom prst="rect">
            <a:avLst/>
          </a:prstGeom>
        </p:spPr>
      </p:pic>
      <p:pic>
        <p:nvPicPr>
          <p:cNvPr id="169" name="Sample object 12"/>
          <p:cNvPicPr/>
          <p:nvPr/>
        </p:nvPicPr>
        <p:blipFill>
          <a:blip r:embed="rId6"/>
          <a:stretch>
            <a:fillRect/>
          </a:stretch>
        </p:blipFill>
        <p:spPr>
          <a:xfrm>
            <a:off x="11975700" y="12832950"/>
            <a:ext cx="6300000" cy="4179100"/>
          </a:xfrm>
          <a:prstGeom prst="rect">
            <a:avLst/>
          </a:prstGeom>
        </p:spPr>
      </p:pic>
      <p:pic>
        <p:nvPicPr>
          <p:cNvPr id="170" name="Sample object 13"/>
          <p:cNvPicPr/>
          <p:nvPr/>
        </p:nvPicPr>
        <p:blipFill>
          <a:blip r:embed="rId12"/>
          <a:stretch>
            <a:fillRect/>
          </a:stretch>
        </p:blipFill>
        <p:spPr>
          <a:xfrm>
            <a:off x="18325700" y="12832950"/>
            <a:ext cx="6300000" cy="4179100"/>
          </a:xfrm>
          <a:prstGeom prst="rect">
            <a:avLst/>
          </a:prstGeom>
        </p:spPr>
      </p:pic>
      <p:sp>
        <p:nvSpPr>
          <p:cNvPr id="171" name="Sample object 14"/>
          <p:cNvSpPr txBox="1"/>
          <p:nvPr/>
        </p:nvSpPr>
        <p:spPr>
          <a:xfrm>
            <a:off x="1000000" y="20450000"/>
            <a:ext cx="22000000" cy="450000"/>
          </a:xfrm>
        </p:spPr>
        <p:txBody>
          <a:bodyPr wrap="square"/>
          <a:lstStyle/>
          <a:p>
            <a:r>
              <a:rPr sz="2300">
                <a:solidFill>
                  <a:srgbClr val="507478"/>
                </a:solidFill>
                <a:latin typeface="Yu Gothic"/>
                <a:ea typeface="Yu Gothic"/>
              </a:rPr>
              <a:t>AI生成画像・架空の入力例  |  Sample Dental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Sample object 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69" name="Sample object 1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0251400" cy="21386800"/>
          </a:xfrm>
          <a:prstGeom prst="rect">
            <a:avLst/>
          </a:prstGeom>
        </p:spPr>
      </p:pic>
      <p:pic>
        <p:nvPicPr>
          <p:cNvPr id="173" name="Sample object 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3347072" y="18572441"/>
            <a:ext cx="3557256" cy="2434385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74" name="Sample object 3"/>
          <p:cNvGraphicFramePr/>
          <p:nvPr/>
        </p:nvGraphicFramePr>
        <p:xfrm>
          <a:off x="1025044" y="898013"/>
          <a:ext cx="9217157" cy="1585616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1" rtl="0">
                <a:tableStyleId>{4C3C2611-4C71-4FC5-86AE-919BDF0F9419}</a:tableStyleId>
              </a:tblPr>
              <a:tblGrid>
                <a:gridCol w="9217157"/>
              </a:tblGrid>
              <a:tr h="1585616">
                <a:tc>
                  <a:txBody>
                    <a:bodyPr wrap="square">
                      <a:normAutofit/>
                    </a:bodyPr>
                    <a:lstStyle/>
                    <a:p>
                      <a:pPr algn="l" defTabSz="584200">
                        <a:defRPr sz="1800"/>
                      </a:pPr>
                      <a:r>
                        <a:rPr sz="7000">
                          <a:solidFill>
                            <a:srgbClr val="5E5E5E"/>
                          </a:solidFill>
                          <a:latin typeface="Yu Gothic"/>
                          <a:ea typeface="Yu Gothic"/>
                          <a:cs typeface="Yu Gothic"/>
                          <a:sym typeface="Yu Gothic"/>
                        </a:rPr>
                        <a:t>歯周病診断</a:t>
                      </a:r>
                    </a:p>
                  </a:txBody>
                  <a:tcPr marL="50800" marR="50800" marT="50800" marB="50800" anchor="ctr" anchorCtr="0" horzOverflow="overflow">
                    <a:noFill/>
                  </a:tcPr>
                </a:tc>
              </a:tr>
            </a:tbl>
          </a:graphicData>
        </a:graphic>
      </p:graphicFrame>
      <p:sp>
        <p:nvSpPr>
          <p:cNvPr id="175" name="Sample object 4"/>
          <p:cNvSpPr/>
          <p:nvPr/>
        </p:nvSpPr>
        <p:spPr>
          <a:xfrm>
            <a:off x="3968750" y="3644900"/>
            <a:ext cx="22313900" cy="8458200"/>
          </a:xfrm>
          <a:prstGeom prst="rect">
            <a:avLst/>
          </a:prstGeom>
          <a:blipFill rotWithShape="1">
            <a:blip r:embed="rId4"/>
            <a:stretch>
              <a:fillRect/>
            </a:stretch>
          </a:blipFill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 algn="ctr" defTabSz="1287168">
              <a:defRPr sz="4800">
                <a:solidFill>
                  <a:srgbClr val="FFFFFF"/>
                </a:solidFill>
                <a:latin typeface="+mj-lt"/>
                <a:ea typeface="+mj-ea"/>
                <a:cs typeface="+mj-cs"/>
                <a:sym typeface="Yu Gothic"/>
              </a:defRPr>
            </a:lvl1pPr>
          </a:lstStyle>
          <a:p>
            <a:pPr/>
            <a:r>
              <a:t/>
            </a:r>
          </a:p>
        </p:txBody>
      </p:sp>
      <p:sp>
        <p:nvSpPr>
          <p:cNvPr id="9650" name="Sample object 5"/>
          <p:cNvSpPr>
            <a:spLocks noGrp="1" noMove="1" noResize="1" noRot="1" noChangeAspect="1" noChangeShapeType="1"/>
          </p:cNvSpPr>
          <p:nvPr/>
        </p:nvSpPr>
        <p:spPr>
          <a:xfrm>
            <a:off x="4288663" y="12619900"/>
            <a:ext cx="11996720" cy="679433"/>
          </a:xfrm>
          <a:prstGeom prst="rect">
            <a:avLst/>
          </a:prstGeom>
          <a:noFill/>
          <a:ln>
            <a:noFill/>
          </a:ln>
        </p:spPr>
        <p:txBody>
          <a:bodyPr wrap="square" lIns="20000" tIns="0" rIns="120000" bIns="0" anchor="t">
            <a:normAutofit/>
          </a:bodyPr>
          <a:lstStyle/>
          <a:p>
            <a:r>
              <a:rPr lang="ja-JP" sz="2991" b="1">
                <a:solidFill>
                  <a:srgbClr val="218D87"/>
                </a:solidFill>
                <a:latin typeface="Yu Gothic"/>
                <a:ea typeface="Yu Gothic"/>
                <a:cs typeface="Yu Gothic"/>
              </a:rPr>
              <a:t>歯周病の状態</a:t>
            </a:r>
          </a:p>
        </p:txBody>
      </p:sp>
      <p:sp>
        <p:nvSpPr>
          <p:cNvPr id="9651" name="Sample object 6"/>
          <p:cNvSpPr>
            <a:spLocks noGrp="1" noMove="1" noResize="1" noRot="1" noChangeAspect="1" noChangeShapeType="1"/>
          </p:cNvSpPr>
          <p:nvPr/>
        </p:nvSpPr>
        <p:spPr>
          <a:xfrm>
            <a:off x="4288663" y="13299333"/>
            <a:ext cx="5238568" cy="2637800"/>
          </a:xfrm>
          <a:prstGeom prst="roundRect">
            <a:avLst>
              <a:gd name="adj" fmla="val 5000"/>
            </a:avLst>
          </a:prstGeom>
          <a:solidFill>
            <a:srgbClr val="F2F8F8"/>
          </a:solidFill>
          <a:ln w="9525">
            <a:solidFill>
              <a:srgbClr val="DCE7EE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652" name="Sample object 7"/>
          <p:cNvSpPr>
            <a:spLocks noGrp="1" noMove="1" noResize="1" noRot="1" noChangeAspect="1" noChangeShapeType="1"/>
          </p:cNvSpPr>
          <p:nvPr/>
        </p:nvSpPr>
        <p:spPr>
          <a:xfrm>
            <a:off x="4408630" y="13419233"/>
            <a:ext cx="4998634" cy="479600"/>
          </a:xfrm>
          <a:prstGeom prst="rect">
            <a:avLst/>
          </a:prstGeom>
          <a:noFill/>
          <a:ln>
            <a:noFill/>
          </a:ln>
        </p:spPr>
        <p:txBody>
          <a:bodyPr wrap="square" lIns="55000" tIns="8000" rIns="120000" bIns="0" anchor="t">
            <a:normAutofit/>
          </a:bodyPr>
          <a:lstStyle/>
          <a:p>
            <a:r>
              <a:rPr lang="ja-JP" sz="2047">
                <a:solidFill>
                  <a:srgbClr val="6B7B84"/>
                </a:solidFill>
                <a:latin typeface="Yu Gothic"/>
                <a:ea typeface="Yu Gothic"/>
                <a:cs typeface="Yu Gothic"/>
              </a:rPr>
              <a:t>重症度（歯周病の程度）</a:t>
            </a:r>
          </a:p>
        </p:txBody>
      </p:sp>
      <p:sp>
        <p:nvSpPr>
          <p:cNvPr id="9653" name="Sample object 8"/>
          <p:cNvSpPr/>
          <p:nvPr/>
        </p:nvSpPr>
        <p:spPr>
          <a:xfrm>
            <a:off x="4408630" y="13898833"/>
            <a:ext cx="4998634" cy="1478767"/>
          </a:xfrm>
          <a:prstGeom prst="rect">
            <a:avLst/>
          </a:prstGeom>
          <a:noFill/>
          <a:ln>
            <a:noFill/>
          </a:ln>
        </p:spPr>
        <p:txBody>
          <a:bodyPr wrap="square" lIns="55000" tIns="8000" rIns="120000" bIns="0" anchor="t">
            <a:normAutofit/>
          </a:bodyPr>
          <a:lstStyle/>
          <a:p>
            <a:r>
              <a:rPr lang="ja-JP" sz="4093" b="1">
                <a:solidFill>
                  <a:srgbClr val="39505C"/>
                </a:solidFill>
                <a:latin typeface="Yu Gothic"/>
                <a:ea typeface="Yu Gothic"/>
                <a:cs typeface="Yu Gothic"/>
              </a:rPr>
              <a:t>軽度</a:t>
            </a:r>
          </a:p>
        </p:txBody>
      </p:sp>
      <p:sp>
        <p:nvSpPr>
          <p:cNvPr id="9654" name="Sample object 9"/>
          <p:cNvSpPr>
            <a:spLocks noGrp="1" noMove="1" noResize="1" noRot="1" noChangeAspect="1" noChangeShapeType="1"/>
          </p:cNvSpPr>
          <p:nvPr/>
        </p:nvSpPr>
        <p:spPr>
          <a:xfrm>
            <a:off x="4408630" y="15457533"/>
            <a:ext cx="4998634" cy="439633"/>
          </a:xfrm>
          <a:prstGeom prst="rect">
            <a:avLst/>
          </a:prstGeom>
          <a:noFill/>
          <a:ln>
            <a:noFill/>
          </a:ln>
        </p:spPr>
        <p:txBody>
          <a:bodyPr wrap="square" lIns="55000" tIns="8000" rIns="120000" bIns="0" anchor="t">
            <a:normAutofit/>
          </a:bodyPr>
          <a:lstStyle/>
          <a:p>
            <a:r>
              <a:rPr lang="ja-JP" sz="1889">
                <a:solidFill>
                  <a:srgbClr val="96A3AA"/>
                </a:solidFill>
                <a:latin typeface="Yu Gothic"/>
                <a:ea typeface="Yu Gothic"/>
                <a:cs typeface="Yu Gothic"/>
              </a:rPr>
              <a:t>軽度 → 中等度 → 重度</a:t>
            </a:r>
          </a:p>
        </p:txBody>
      </p:sp>
      <p:sp>
        <p:nvSpPr>
          <p:cNvPr id="9655" name="Sample object 10"/>
          <p:cNvSpPr>
            <a:spLocks noGrp="1" noMove="1" noResize="1" noRot="1" noChangeAspect="1" noChangeShapeType="1"/>
          </p:cNvSpPr>
          <p:nvPr/>
        </p:nvSpPr>
        <p:spPr>
          <a:xfrm>
            <a:off x="9767165" y="13299333"/>
            <a:ext cx="5238568" cy="2637800"/>
          </a:xfrm>
          <a:prstGeom prst="roundRect">
            <a:avLst>
              <a:gd name="adj" fmla="val 5000"/>
            </a:avLst>
          </a:prstGeom>
          <a:solidFill>
            <a:srgbClr val="F2F8F8"/>
          </a:solidFill>
          <a:ln w="9525">
            <a:solidFill>
              <a:srgbClr val="DCE7EE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656" name="Sample object 11"/>
          <p:cNvSpPr>
            <a:spLocks noGrp="1" noMove="1" noResize="1" noRot="1" noChangeAspect="1" noChangeShapeType="1"/>
          </p:cNvSpPr>
          <p:nvPr/>
        </p:nvSpPr>
        <p:spPr>
          <a:xfrm>
            <a:off x="9887132" y="13419233"/>
            <a:ext cx="4998634" cy="479600"/>
          </a:xfrm>
          <a:prstGeom prst="rect">
            <a:avLst/>
          </a:prstGeom>
          <a:noFill/>
          <a:ln>
            <a:noFill/>
          </a:ln>
        </p:spPr>
        <p:txBody>
          <a:bodyPr wrap="square" lIns="55000" tIns="8000" rIns="120000" bIns="0" anchor="t">
            <a:normAutofit/>
          </a:bodyPr>
          <a:lstStyle/>
          <a:p>
            <a:r>
              <a:rPr lang="ja-JP" sz="2047">
                <a:solidFill>
                  <a:srgbClr val="6B7B84"/>
                </a:solidFill>
                <a:latin typeface="Yu Gothic"/>
                <a:ea typeface="Yu Gothic"/>
                <a:cs typeface="Yu Gothic"/>
              </a:rPr>
              <a:t>進行</a:t>
            </a:r>
          </a:p>
        </p:txBody>
      </p:sp>
      <p:sp>
        <p:nvSpPr>
          <p:cNvPr id="9657" name="Sample object 12"/>
          <p:cNvSpPr/>
          <p:nvPr/>
        </p:nvSpPr>
        <p:spPr>
          <a:xfrm>
            <a:off x="9887132" y="13898833"/>
            <a:ext cx="4998634" cy="1478767"/>
          </a:xfrm>
          <a:prstGeom prst="rect">
            <a:avLst/>
          </a:prstGeom>
          <a:noFill/>
          <a:ln>
            <a:noFill/>
          </a:ln>
        </p:spPr>
        <p:txBody>
          <a:bodyPr wrap="square" lIns="55000" tIns="8000" rIns="120000" bIns="0" anchor="t">
            <a:normAutofit/>
          </a:bodyPr>
          <a:lstStyle/>
          <a:p>
            <a:r>
              <a:rPr lang="ja-JP" sz="4093" b="1">
                <a:solidFill>
                  <a:srgbClr val="39505C"/>
                </a:solidFill>
                <a:latin typeface="Yu Gothic"/>
                <a:ea typeface="Yu Gothic"/>
                <a:cs typeface="Yu Gothic"/>
              </a:rPr>
              <a:t>ステージ Ⅰ</a:t>
            </a:r>
          </a:p>
          <a:p>
            <a:pPr>
              <a:spcBef>
                <a:spcPts val="300"/>
              </a:spcBef>
            </a:pPr>
            <a:r>
              <a:rPr lang="ja-JP" sz="2204">
                <a:solidFill>
                  <a:srgbClr val="6B7B84"/>
                </a:solidFill>
                <a:latin typeface="Yu Gothic"/>
                <a:ea typeface="Yu Gothic"/>
                <a:cs typeface="Yu Gothic"/>
              </a:rPr>
              <a:t>グレード B</a:t>
            </a:r>
          </a:p>
        </p:txBody>
      </p:sp>
      <p:sp>
        <p:nvSpPr>
          <p:cNvPr id="9658" name="Sample object 13"/>
          <p:cNvSpPr>
            <a:spLocks noGrp="1" noMove="1" noResize="1" noRot="1" noChangeAspect="1" noChangeShapeType="1"/>
          </p:cNvSpPr>
          <p:nvPr/>
        </p:nvSpPr>
        <p:spPr>
          <a:xfrm>
            <a:off x="9887132" y="15457533"/>
            <a:ext cx="4998634" cy="439633"/>
          </a:xfrm>
          <a:prstGeom prst="rect">
            <a:avLst/>
          </a:prstGeom>
          <a:noFill/>
          <a:ln>
            <a:noFill/>
          </a:ln>
        </p:spPr>
        <p:txBody>
          <a:bodyPr wrap="square" lIns="55000" tIns="8000" rIns="120000" bIns="0" anchor="t">
            <a:normAutofit/>
          </a:bodyPr>
          <a:lstStyle/>
          <a:p>
            <a:r>
              <a:rPr lang="ja-JP" sz="1889">
                <a:solidFill>
                  <a:srgbClr val="96A3AA"/>
                </a:solidFill>
                <a:latin typeface="Yu Gothic"/>
                <a:ea typeface="Yu Gothic"/>
                <a:cs typeface="Yu Gothic"/>
              </a:rPr>
              <a:t>進み具合／進む速さの目安</a:t>
            </a:r>
          </a:p>
        </p:txBody>
      </p:sp>
      <p:sp>
        <p:nvSpPr>
          <p:cNvPr id="9659" name="Sample object 14"/>
          <p:cNvSpPr>
            <a:spLocks noGrp="1" noMove="1" noResize="1" noRot="1" noChangeAspect="1" noChangeShapeType="1"/>
          </p:cNvSpPr>
          <p:nvPr/>
        </p:nvSpPr>
        <p:spPr>
          <a:xfrm>
            <a:off x="15245667" y="13299333"/>
            <a:ext cx="5238568" cy="2637800"/>
          </a:xfrm>
          <a:prstGeom prst="roundRect">
            <a:avLst>
              <a:gd name="adj" fmla="val 5000"/>
            </a:avLst>
          </a:prstGeom>
          <a:solidFill>
            <a:srgbClr val="F2F8F8"/>
          </a:solidFill>
          <a:ln w="9525">
            <a:solidFill>
              <a:srgbClr val="DCE7EE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660" name="Sample object 15"/>
          <p:cNvSpPr>
            <a:spLocks noGrp="1" noMove="1" noResize="1" noRot="1" noChangeAspect="1" noChangeShapeType="1"/>
          </p:cNvSpPr>
          <p:nvPr/>
        </p:nvSpPr>
        <p:spPr>
          <a:xfrm>
            <a:off x="15365634" y="13419233"/>
            <a:ext cx="4998634" cy="479600"/>
          </a:xfrm>
          <a:prstGeom prst="rect">
            <a:avLst/>
          </a:prstGeom>
          <a:noFill/>
          <a:ln>
            <a:noFill/>
          </a:ln>
        </p:spPr>
        <p:txBody>
          <a:bodyPr wrap="square" lIns="55000" tIns="8000" rIns="120000" bIns="0" anchor="t">
            <a:normAutofit/>
          </a:bodyPr>
          <a:lstStyle/>
          <a:p>
            <a:r>
              <a:rPr lang="ja-JP" sz="2047">
                <a:solidFill>
                  <a:srgbClr val="6B7B84"/>
                </a:solidFill>
                <a:latin typeface="Yu Gothic"/>
                <a:ea typeface="Yu Gothic"/>
                <a:cs typeface="Yu Gothic"/>
              </a:rPr>
              <a:t>出血（BOP）</a:t>
            </a:r>
          </a:p>
        </p:txBody>
      </p:sp>
      <p:sp>
        <p:nvSpPr>
          <p:cNvPr id="9661" name="Sample object 16"/>
          <p:cNvSpPr/>
          <p:nvPr/>
        </p:nvSpPr>
        <p:spPr>
          <a:xfrm>
            <a:off x="15365634" y="13898833"/>
            <a:ext cx="4998634" cy="1478767"/>
          </a:xfrm>
          <a:prstGeom prst="rect">
            <a:avLst/>
          </a:prstGeom>
          <a:noFill/>
          <a:ln>
            <a:noFill/>
          </a:ln>
        </p:spPr>
        <p:txBody>
          <a:bodyPr wrap="square" lIns="55000" tIns="8000" rIns="120000" bIns="0" anchor="t">
            <a:normAutofit/>
          </a:bodyPr>
          <a:lstStyle/>
          <a:p>
            <a:r>
              <a:rPr lang="ja-JP" sz="4093" b="1">
                <a:solidFill>
                  <a:srgbClr val="39505C"/>
                </a:solidFill>
                <a:latin typeface="Yu Gothic"/>
                <a:ea typeface="Yu Gothic"/>
                <a:cs typeface="Yu Gothic"/>
              </a:rPr>
              <a:t>25%　</a:t>
            </a:r>
            <a:r>
              <a:rPr lang="ja-JP" sz="2362" b="1">
                <a:solidFill>
                  <a:srgbClr val="633806"/>
                </a:solidFill>
                <a:latin typeface="Yu Gothic"/>
                <a:ea typeface="Yu Gothic"/>
                <a:cs typeface="Yu Gothic"/>
              </a:rPr>
              <a:t>（要改善）</a:t>
            </a:r>
          </a:p>
        </p:txBody>
      </p:sp>
      <p:sp>
        <p:nvSpPr>
          <p:cNvPr id="9662" name="Sample object 17"/>
          <p:cNvSpPr>
            <a:spLocks noGrp="1" noMove="1" noResize="1" noRot="1" noChangeAspect="1" noChangeShapeType="1"/>
          </p:cNvSpPr>
          <p:nvPr/>
        </p:nvSpPr>
        <p:spPr>
          <a:xfrm>
            <a:off x="15365634" y="15457533"/>
            <a:ext cx="4998634" cy="439633"/>
          </a:xfrm>
          <a:prstGeom prst="rect">
            <a:avLst/>
          </a:prstGeom>
          <a:noFill/>
          <a:ln>
            <a:noFill/>
          </a:ln>
        </p:spPr>
        <p:txBody>
          <a:bodyPr wrap="square" lIns="55000" tIns="8000" rIns="120000" bIns="0" anchor="t">
            <a:normAutofit/>
          </a:bodyPr>
          <a:lstStyle/>
          <a:p>
            <a:r>
              <a:rPr lang="ja-JP" sz="1889">
                <a:solidFill>
                  <a:srgbClr val="96A3AA"/>
                </a:solidFill>
                <a:latin typeface="Yu Gothic"/>
                <a:ea typeface="Yu Gothic"/>
                <a:cs typeface="Yu Gothic"/>
              </a:rPr>
              <a:t>目標20%以下・歯ぐきの炎症</a:t>
            </a:r>
          </a:p>
        </p:txBody>
      </p:sp>
      <p:sp>
        <p:nvSpPr>
          <p:cNvPr id="9663" name="Sample object 18"/>
          <p:cNvSpPr>
            <a:spLocks noGrp="1" noMove="1" noResize="1" noRot="1" noChangeAspect="1" noChangeShapeType="1"/>
          </p:cNvSpPr>
          <p:nvPr/>
        </p:nvSpPr>
        <p:spPr>
          <a:xfrm>
            <a:off x="20724170" y="13299333"/>
            <a:ext cx="5238568" cy="2637800"/>
          </a:xfrm>
          <a:prstGeom prst="roundRect">
            <a:avLst>
              <a:gd name="adj" fmla="val 5000"/>
            </a:avLst>
          </a:prstGeom>
          <a:solidFill>
            <a:srgbClr val="F2F8F8"/>
          </a:solidFill>
          <a:ln w="9525">
            <a:solidFill>
              <a:srgbClr val="DCE7EE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664" name="Sample object 19"/>
          <p:cNvSpPr>
            <a:spLocks noGrp="1" noMove="1" noResize="1" noRot="1" noChangeAspect="1" noChangeShapeType="1"/>
          </p:cNvSpPr>
          <p:nvPr/>
        </p:nvSpPr>
        <p:spPr>
          <a:xfrm>
            <a:off x="20844137" y="13419233"/>
            <a:ext cx="4998634" cy="479600"/>
          </a:xfrm>
          <a:prstGeom prst="rect">
            <a:avLst/>
          </a:prstGeom>
          <a:noFill/>
          <a:ln>
            <a:noFill/>
          </a:ln>
        </p:spPr>
        <p:txBody>
          <a:bodyPr wrap="square" lIns="55000" tIns="8000" rIns="120000" bIns="0" anchor="t">
            <a:normAutofit/>
          </a:bodyPr>
          <a:lstStyle/>
          <a:p>
            <a:r>
              <a:rPr lang="ja-JP" sz="2047">
                <a:solidFill>
                  <a:srgbClr val="6B7B84"/>
                </a:solidFill>
                <a:latin typeface="Yu Gothic"/>
                <a:ea typeface="Yu Gothic"/>
                <a:cs typeface="Yu Gothic"/>
              </a:rPr>
              <a:t>プラーク（PCR・磨き残し）</a:t>
            </a:r>
          </a:p>
        </p:txBody>
      </p:sp>
      <p:sp>
        <p:nvSpPr>
          <p:cNvPr id="9665" name="Sample object 20"/>
          <p:cNvSpPr/>
          <p:nvPr/>
        </p:nvSpPr>
        <p:spPr>
          <a:xfrm>
            <a:off x="20844137" y="13898833"/>
            <a:ext cx="4998634" cy="1478767"/>
          </a:xfrm>
          <a:prstGeom prst="rect">
            <a:avLst/>
          </a:prstGeom>
          <a:noFill/>
          <a:ln>
            <a:noFill/>
          </a:ln>
        </p:spPr>
        <p:txBody>
          <a:bodyPr wrap="square" lIns="55000" tIns="8000" rIns="120000" bIns="0" anchor="t">
            <a:normAutofit/>
          </a:bodyPr>
          <a:lstStyle/>
          <a:p>
            <a:r>
              <a:rPr lang="ja-JP" sz="4093" b="1">
                <a:solidFill>
                  <a:srgbClr val="39505C"/>
                </a:solidFill>
                <a:latin typeface="Yu Gothic"/>
                <a:ea typeface="Yu Gothic"/>
                <a:cs typeface="Yu Gothic"/>
              </a:rPr>
              <a:t>30%　</a:t>
            </a:r>
            <a:r>
              <a:rPr lang="ja-JP" sz="2362" b="1">
                <a:solidFill>
                  <a:srgbClr val="633806"/>
                </a:solidFill>
                <a:latin typeface="Yu Gothic"/>
                <a:ea typeface="Yu Gothic"/>
                <a:cs typeface="Yu Gothic"/>
              </a:rPr>
              <a:t>（要改善）</a:t>
            </a:r>
          </a:p>
        </p:txBody>
      </p:sp>
      <p:sp>
        <p:nvSpPr>
          <p:cNvPr id="9666" name="Sample object 21"/>
          <p:cNvSpPr>
            <a:spLocks noGrp="1" noMove="1" noResize="1" noRot="1" noChangeAspect="1" noChangeShapeType="1"/>
          </p:cNvSpPr>
          <p:nvPr/>
        </p:nvSpPr>
        <p:spPr>
          <a:xfrm>
            <a:off x="20844137" y="15457533"/>
            <a:ext cx="4998634" cy="439633"/>
          </a:xfrm>
          <a:prstGeom prst="rect">
            <a:avLst/>
          </a:prstGeom>
          <a:noFill/>
          <a:ln>
            <a:noFill/>
          </a:ln>
        </p:spPr>
        <p:txBody>
          <a:bodyPr wrap="square" lIns="55000" tIns="8000" rIns="120000" bIns="0" anchor="t">
            <a:normAutofit/>
          </a:bodyPr>
          <a:lstStyle/>
          <a:p>
            <a:r>
              <a:rPr lang="ja-JP" sz="1889">
                <a:solidFill>
                  <a:srgbClr val="96A3AA"/>
                </a:solidFill>
                <a:latin typeface="Yu Gothic"/>
                <a:ea typeface="Yu Gothic"/>
                <a:cs typeface="Yu Gothic"/>
              </a:rPr>
              <a:t>目標20%以下・少ないほど良い</a:t>
            </a:r>
          </a:p>
        </p:txBody>
      </p:sp>
      <p:sp>
        <p:nvSpPr>
          <p:cNvPr id="9667" name="Sample object 22"/>
          <p:cNvSpPr>
            <a:spLocks noGrp="1" noMove="1" noResize="1" noRot="1" noChangeAspect="1" noChangeShapeType="1"/>
          </p:cNvSpPr>
          <p:nvPr/>
        </p:nvSpPr>
        <p:spPr>
          <a:xfrm>
            <a:off x="4288663" y="16136967"/>
            <a:ext cx="21674075" cy="2198167"/>
          </a:xfrm>
          <a:prstGeom prst="roundRect">
            <a:avLst>
              <a:gd name="adj" fmla="val 5000"/>
            </a:avLst>
          </a:prstGeom>
          <a:solidFill>
            <a:srgbClr val="E9F4F3"/>
          </a:solidFill>
          <a:ln w="9525">
            <a:solidFill>
              <a:srgbClr val="D6E6EF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668" name="Sample object 23"/>
          <p:cNvSpPr/>
          <p:nvPr/>
        </p:nvSpPr>
        <p:spPr>
          <a:xfrm>
            <a:off x="4528597" y="16296833"/>
            <a:ext cx="21194206" cy="1918400"/>
          </a:xfrm>
          <a:prstGeom prst="rect">
            <a:avLst/>
          </a:prstGeom>
          <a:noFill/>
          <a:ln>
            <a:noFill/>
          </a:ln>
        </p:spPr>
        <p:txBody>
          <a:bodyPr wrap="square" lIns="55000" tIns="14000" rIns="120000" bIns="0" anchor="t">
            <a:normAutofit/>
          </a:bodyPr>
          <a:lstStyle/>
          <a:p>
            <a:r>
              <a:rPr lang="ja-JP" sz="2362">
                <a:solidFill>
                  <a:srgbClr val="39505C"/>
                </a:solidFill>
                <a:latin typeface="Yu Gothic"/>
                <a:ea typeface="Yu Gothic"/>
                <a:cs typeface="Yu Gothic"/>
              </a:rPr>
              <a:t>歯周病は軽度で、歯を支える骨や歯ぐきにわずかな炎症・喪失があります。進行の段階はステージⅠ、進む速さはグレードBです。歯ぐきからの出血が25%とやや多く、炎症のサインです。磨き残し（プラーク）が30%と多めで、目標の20%以下に向けた歯みがきの改善が必要です。</a:t>
            </a:r>
          </a:p>
        </p:txBody>
      </p:sp>
      <p:sp>
        <p:nvSpPr>
          <p:cNvPr id="9670" name="Sample object 24"/>
          <p:cNvSpPr txBox="1"/>
          <p:nvPr/>
        </p:nvSpPr>
        <p:spPr>
          <a:xfrm>
            <a:off x="1000000" y="20450000"/>
            <a:ext cx="22000000" cy="450000"/>
          </a:xfrm>
        </p:spPr>
        <p:txBody>
          <a:bodyPr wrap="square"/>
          <a:lstStyle/>
          <a:p>
            <a:r>
              <a:rPr sz="2300">
                <a:solidFill>
                  <a:srgbClr val="507478"/>
                </a:solidFill>
                <a:latin typeface="Yu Gothic"/>
                <a:ea typeface="Yu Gothic"/>
              </a:rPr>
              <a:t>AI生成画像・架空の入力例  |  Sample Dental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Sample object 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79" name="Sample object 1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0251400" cy="21386800"/>
          </a:xfrm>
          <a:prstGeom prst="rect">
            <a:avLst/>
          </a:prstGeom>
        </p:spPr>
      </p:pic>
      <p:pic>
        <p:nvPicPr>
          <p:cNvPr id="180" name="Sample object 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3347072" y="18572441"/>
            <a:ext cx="3557256" cy="2434385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81" name="Sample object 3"/>
          <p:cNvGraphicFramePr/>
          <p:nvPr/>
        </p:nvGraphicFramePr>
        <p:xfrm>
          <a:off x="1025044" y="898013"/>
          <a:ext cx="9217157" cy="1585616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1" rtl="0">
                <a:tableStyleId>{4C3C2611-4C71-4FC5-86AE-919BDF0F9419}</a:tableStyleId>
              </a:tblPr>
              <a:tblGrid>
                <a:gridCol w="9217157"/>
              </a:tblGrid>
              <a:tr h="1585616">
                <a:tc>
                  <a:txBody>
                    <a:bodyPr wrap="square">
                      <a:normAutofit/>
                    </a:bodyPr>
                    <a:lstStyle/>
                    <a:p>
                      <a:pPr algn="l" defTabSz="914400">
                        <a:defRPr sz="1800"/>
                      </a:pPr>
                      <a:r>
                        <a:rPr sz="7000">
                          <a:solidFill>
                            <a:srgbClr val="5E5E5E"/>
                          </a:solidFill>
                          <a:latin typeface="Yu Gothic"/>
                          <a:ea typeface="Yu Gothic"/>
                          <a:cs typeface="Yu Gothic"/>
                          <a:sym typeface="Yu Gothic"/>
                        </a:rPr>
                        <a:t>パノラマX線写真</a:t>
                      </a:r>
                    </a:p>
                  </a:txBody>
                  <a:tcPr marL="50800" marR="50800" marT="50800" marB="50800" anchor="ctr" anchorCtr="0" horzOverflow="overflow">
                    <a:noFill/>
                  </a:tcPr>
                </a:tc>
              </a:tr>
            </a:tbl>
          </a:graphicData>
        </a:graphic>
      </p:graphicFrame>
      <p:sp>
        <p:nvSpPr>
          <p:cNvPr id="182" name="Sample object 4"/>
          <p:cNvSpPr/>
          <p:nvPr/>
        </p:nvSpPr>
        <p:spPr>
          <a:xfrm>
            <a:off x="4559300" y="3437320"/>
            <a:ext cx="21132800" cy="11277601"/>
          </a:xfrm>
          <a:prstGeom prst="rect">
            <a:avLst/>
          </a:prstGeom>
          <a:blipFill rotWithShape="1">
            <a:blip r:embed="rId4"/>
            <a:stretch>
              <a:fillRect/>
            </a:stretch>
          </a:blipFill>
          <a:ln w="3175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 algn="ctr" defTabSz="1287168">
              <a:defRPr sz="4800">
                <a:solidFill>
                  <a:srgbClr val="FFFFFF"/>
                </a:solidFill>
                <a:latin typeface="+mj-lt"/>
                <a:ea typeface="+mj-ea"/>
                <a:cs typeface="+mj-cs"/>
                <a:sym typeface="Yu Gothic"/>
              </a:defRPr>
            </a:lvl1pPr>
          </a:lstStyle>
          <a:p>
            <a:pPr/>
            <a:r>
              <a:t/>
            </a:r>
          </a:p>
        </p:txBody>
      </p:sp>
      <p:sp>
        <p:nvSpPr>
          <p:cNvPr id="9669" name="Sample object 5"/>
          <p:cNvSpPr>
            <a:spLocks noGrp="1" noMove="1" noResize="1" noRot="1" noChangeAspect="1" noChangeShapeType="1"/>
          </p:cNvSpPr>
          <p:nvPr/>
        </p:nvSpPr>
        <p:spPr>
          <a:xfrm>
            <a:off x="4806181" y="14929771"/>
            <a:ext cx="10168394" cy="3085574"/>
          </a:xfrm>
          <a:prstGeom prst="roundRect">
            <a:avLst>
              <a:gd name="adj" fmla="val 5000"/>
            </a:avLst>
          </a:prstGeom>
          <a:solidFill>
            <a:srgbClr val="F2F8F8"/>
          </a:solidFill>
          <a:ln w="9525">
            <a:solidFill>
              <a:srgbClr val="DCE7EE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670" name="Sample object 6"/>
          <p:cNvSpPr>
            <a:spLocks noGrp="1" noMove="1" noResize="1" noRot="1" noChangeAspect="1" noChangeShapeType="1"/>
          </p:cNvSpPr>
          <p:nvPr/>
        </p:nvSpPr>
        <p:spPr>
          <a:xfrm>
            <a:off x="4929621" y="14991483"/>
            <a:ext cx="9798073" cy="647970"/>
          </a:xfrm>
          <a:prstGeom prst="rect">
            <a:avLst/>
          </a:prstGeom>
          <a:noFill/>
          <a:ln>
            <a:noFill/>
          </a:ln>
        </p:spPr>
        <p:txBody>
          <a:bodyPr wrap="square" lIns="40000" tIns="20000" rIns="120000" bIns="0" anchor="t">
            <a:normAutofit/>
          </a:bodyPr>
          <a:lstStyle/>
          <a:p>
            <a:r>
              <a:rPr lang="ja-JP" sz="2794" b="1">
                <a:solidFill>
                  <a:srgbClr val="218D87"/>
                </a:solidFill>
                <a:latin typeface="Yu Gothic"/>
                <a:ea typeface="Yu Gothic"/>
                <a:cs typeface="Yu Gothic"/>
              </a:rPr>
              <a:t>① 顎の変形（下顎のずれ）</a:t>
            </a:r>
          </a:p>
        </p:txBody>
      </p:sp>
      <p:sp>
        <p:nvSpPr>
          <p:cNvPr id="9671" name="Sample object 7"/>
          <p:cNvSpPr>
            <a:spLocks noGrp="1" noMove="1" noResize="1" noRot="1" noChangeAspect="1" noChangeShapeType="1"/>
          </p:cNvSpPr>
          <p:nvPr/>
        </p:nvSpPr>
        <p:spPr>
          <a:xfrm>
            <a:off x="4929621" y="15701165"/>
            <a:ext cx="2160205" cy="524548"/>
          </a:xfrm>
          <a:prstGeom prst="rect">
            <a:avLst/>
          </a:prstGeom>
          <a:noFill/>
          <a:ln>
            <a:noFill/>
          </a:ln>
        </p:spPr>
        <p:txBody>
          <a:bodyPr wrap="square" lIns="40000" tIns="20000" rIns="120000" bIns="0" anchor="t">
            <a:normAutofit/>
          </a:bodyPr>
          <a:lstStyle/>
          <a:p>
            <a:r>
              <a:rPr lang="ja-JP" sz="2065">
                <a:solidFill>
                  <a:srgbClr val="6B7B84"/>
                </a:solidFill>
                <a:latin typeface="Yu Gothic"/>
                <a:ea typeface="Yu Gothic"/>
                <a:cs typeface="Yu Gothic"/>
              </a:rPr>
              <a:t>下顎の長さ</a:t>
            </a:r>
          </a:p>
        </p:txBody>
      </p:sp>
      <p:sp>
        <p:nvSpPr>
          <p:cNvPr id="9672" name="Sample object 8"/>
          <p:cNvSpPr/>
          <p:nvPr/>
        </p:nvSpPr>
        <p:spPr>
          <a:xfrm>
            <a:off x="6873805" y="15670309"/>
            <a:ext cx="7869319" cy="647970"/>
          </a:xfrm>
          <a:prstGeom prst="rect">
            <a:avLst/>
          </a:prstGeom>
          <a:noFill/>
          <a:ln>
            <a:noFill/>
          </a:ln>
        </p:spPr>
        <p:txBody>
          <a:bodyPr wrap="square" lIns="40000" tIns="20000" rIns="120000" bIns="0" anchor="t">
            <a:normAutofit/>
          </a:bodyPr>
          <a:lstStyle/>
          <a:p>
            <a:r>
              <a:rPr lang="ja-JP" sz="2673" b="1">
                <a:solidFill>
                  <a:srgbClr val="39505C"/>
                </a:solidFill>
                <a:latin typeface="Yu Gothic"/>
                <a:ea typeface="Yu Gothic"/>
                <a:cs typeface="Yu Gothic"/>
              </a:rPr>
              <a:t>右 正常　左 正常</a:t>
            </a:r>
          </a:p>
        </p:txBody>
      </p:sp>
      <p:sp>
        <p:nvSpPr>
          <p:cNvPr id="9673" name="Sample object 9"/>
          <p:cNvSpPr/>
          <p:nvPr/>
        </p:nvSpPr>
        <p:spPr>
          <a:xfrm>
            <a:off x="4929621" y="16349135"/>
            <a:ext cx="9875223" cy="1419364"/>
          </a:xfrm>
          <a:prstGeom prst="rect">
            <a:avLst/>
          </a:prstGeom>
          <a:noFill/>
          <a:ln>
            <a:noFill/>
          </a:ln>
        </p:spPr>
        <p:txBody>
          <a:bodyPr wrap="square" lIns="40000" tIns="20000" rIns="120000" bIns="0" anchor="t">
            <a:normAutofit/>
          </a:bodyPr>
          <a:lstStyle/>
          <a:p>
            <a:r>
              <a:rPr lang="ja-JP" sz="2187">
                <a:solidFill>
                  <a:srgbClr val="39505C"/>
                </a:solidFill>
                <a:latin typeface="Yu Gothic"/>
                <a:ea typeface="Yu Gothic"/>
                <a:cs typeface="Yu Gothic"/>
              </a:rPr>
              <a:t>下顎の長さに明らかな左右差はなく、下顎の偏位（ずれ）は目立ちません。</a:t>
            </a:r>
          </a:p>
        </p:txBody>
      </p:sp>
      <p:sp>
        <p:nvSpPr>
          <p:cNvPr id="9674" name="Sample object 10"/>
          <p:cNvSpPr>
            <a:spLocks noGrp="1" noMove="1" noResize="1" noRot="1" noChangeAspect="1" noChangeShapeType="1"/>
          </p:cNvSpPr>
          <p:nvPr/>
        </p:nvSpPr>
        <p:spPr>
          <a:xfrm>
            <a:off x="15283175" y="14929771"/>
            <a:ext cx="10168394" cy="3085574"/>
          </a:xfrm>
          <a:prstGeom prst="roundRect">
            <a:avLst>
              <a:gd name="adj" fmla="val 5000"/>
            </a:avLst>
          </a:prstGeom>
          <a:solidFill>
            <a:srgbClr val="F2F8F8"/>
          </a:solidFill>
          <a:ln w="9525">
            <a:solidFill>
              <a:srgbClr val="DCE7EE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675" name="Sample object 11"/>
          <p:cNvSpPr>
            <a:spLocks noGrp="1" noMove="1" noResize="1" noRot="1" noChangeAspect="1" noChangeShapeType="1"/>
          </p:cNvSpPr>
          <p:nvPr/>
        </p:nvSpPr>
        <p:spPr>
          <a:xfrm>
            <a:off x="15406616" y="14991483"/>
            <a:ext cx="9798073" cy="647970"/>
          </a:xfrm>
          <a:prstGeom prst="rect">
            <a:avLst/>
          </a:prstGeom>
          <a:noFill/>
          <a:ln>
            <a:noFill/>
          </a:ln>
        </p:spPr>
        <p:txBody>
          <a:bodyPr wrap="square" lIns="40000" tIns="20000" rIns="120000" bIns="0" anchor="t">
            <a:normAutofit/>
          </a:bodyPr>
          <a:lstStyle/>
          <a:p>
            <a:r>
              <a:rPr lang="ja-JP" sz="2794" b="1">
                <a:solidFill>
                  <a:srgbClr val="218D87"/>
                </a:solidFill>
                <a:latin typeface="Yu Gothic"/>
                <a:ea typeface="Yu Gothic"/>
                <a:cs typeface="Yu Gothic"/>
              </a:rPr>
              <a:t>② 顎関節症</a:t>
            </a:r>
          </a:p>
        </p:txBody>
      </p:sp>
      <p:sp>
        <p:nvSpPr>
          <p:cNvPr id="9676" name="Sample object 12"/>
          <p:cNvSpPr/>
          <p:nvPr/>
        </p:nvSpPr>
        <p:spPr>
          <a:xfrm>
            <a:off x="15406616" y="15670309"/>
            <a:ext cx="9875223" cy="647970"/>
          </a:xfrm>
          <a:prstGeom prst="rect">
            <a:avLst/>
          </a:prstGeom>
          <a:noFill/>
          <a:ln>
            <a:noFill/>
          </a:ln>
        </p:spPr>
        <p:txBody>
          <a:bodyPr wrap="square" lIns="40000" tIns="20000" rIns="120000" bIns="0" anchor="t">
            <a:normAutofit/>
          </a:bodyPr>
          <a:lstStyle/>
          <a:p>
            <a:r>
              <a:rPr lang="ja-JP" sz="2308" b="1">
                <a:solidFill>
                  <a:srgbClr val="7A8890"/>
                </a:solidFill>
                <a:latin typeface="Yu Gothic"/>
                <a:ea typeface="Yu Gothic"/>
                <a:cs typeface="Yu Gothic"/>
              </a:rPr>
              <a:t>所見なし（症状なし）</a:t>
            </a:r>
          </a:p>
        </p:txBody>
      </p:sp>
      <p:sp>
        <p:nvSpPr>
          <p:cNvPr id="9677" name="Sample object 13"/>
          <p:cNvSpPr/>
          <p:nvPr/>
        </p:nvSpPr>
        <p:spPr>
          <a:xfrm>
            <a:off x="15406616" y="16349135"/>
            <a:ext cx="9875223" cy="1419364"/>
          </a:xfrm>
          <a:prstGeom prst="rect">
            <a:avLst/>
          </a:prstGeom>
          <a:noFill/>
          <a:ln>
            <a:noFill/>
          </a:ln>
        </p:spPr>
        <p:txBody>
          <a:bodyPr wrap="square" lIns="40000" tIns="20000" rIns="120000" bIns="0" anchor="t">
            <a:normAutofit/>
          </a:bodyPr>
          <a:lstStyle/>
          <a:p>
            <a:r>
              <a:rPr lang="ja-JP" sz="2187">
                <a:solidFill>
                  <a:srgbClr val="39505C"/>
                </a:solidFill>
                <a:latin typeface="Yu Gothic"/>
                <a:ea typeface="Yu Gothic"/>
                <a:cs typeface="Yu Gothic"/>
              </a:rPr>
              <a:t>痛み・関節雑音・開口障害の症状は認めません。</a:t>
            </a:r>
          </a:p>
        </p:txBody>
      </p:sp>
      <p:sp>
        <p:nvSpPr>
          <p:cNvPr id="9678" name="Sample object 14"/>
          <p:cNvSpPr>
            <a:spLocks noGrp="1" noMove="1" noResize="1" noRot="1" noChangeAspect="1" noChangeShapeType="1"/>
          </p:cNvSpPr>
          <p:nvPr/>
        </p:nvSpPr>
        <p:spPr>
          <a:xfrm>
            <a:off x="4806181" y="18046201"/>
            <a:ext cx="20645389" cy="1050000"/>
          </a:xfrm>
          <a:prstGeom prst="rect">
            <a:avLst/>
          </a:prstGeom>
          <a:solidFill>
            <a:srgbClr val="F4F8FB"/>
          </a:solidFill>
          <a:ln>
            <a:noFill/>
          </a:ln>
        </p:spPr>
        <p:txBody>
          <a:bodyPr wrap="square" lIns="40000" tIns="50000" rIns="120000" bIns="50000" anchor="ctr">
            <a:normAutofit/>
          </a:bodyPr>
          <a:lstStyle/>
          <a:p>
            <a:r>
              <a:rPr lang="ja-JP" sz="1800">
                <a:solidFill>
                  <a:srgbClr val="39505C"/>
                </a:solidFill>
                <a:latin typeface="Yu Gothic"/>
                <a:ea typeface="Yu Gothic"/>
                <a:cs typeface="Yu Gothic"/>
              </a:rPr>
              <a:t>※①下顎の長さの左右差から下顎の偏位（ずれ）の可能性を、②症状から顎関節症を評価しています。病型は目安で、確定診断・治療方針は歯科医師が判断します。パノラマは2次元のため詳しくはCT／MRIで確認します。</a:t>
            </a:r>
          </a:p>
        </p:txBody>
      </p:sp>
      <p:sp>
        <p:nvSpPr>
          <p:cNvPr id="9680" name="Sample object 15"/>
          <p:cNvSpPr txBox="1"/>
          <p:nvPr/>
        </p:nvSpPr>
        <p:spPr>
          <a:xfrm>
            <a:off x="1000000" y="20450000"/>
            <a:ext cx="22000000" cy="450000"/>
          </a:xfrm>
        </p:spPr>
        <p:txBody>
          <a:bodyPr wrap="square"/>
          <a:lstStyle/>
          <a:p>
            <a:r>
              <a:rPr sz="2300">
                <a:solidFill>
                  <a:srgbClr val="507478"/>
                </a:solidFill>
                <a:latin typeface="Yu Gothic"/>
                <a:ea typeface="Yu Gothic"/>
              </a:rPr>
              <a:t>AI生成画像・架空の入力例  |  Sample Dental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Sample object 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97" name="Sample object 1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0251400" cy="21386800"/>
          </a:xfrm>
          <a:prstGeom prst="rect">
            <a:avLst/>
          </a:prstGeom>
        </p:spPr>
      </p:pic>
      <p:pic>
        <p:nvPicPr>
          <p:cNvPr id="186" name="Sample object 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3347072" y="18572441"/>
            <a:ext cx="3557256" cy="2434385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187" name="Sample object 3"/>
          <p:cNvGraphicFramePr/>
          <p:nvPr/>
        </p:nvGraphicFramePr>
        <p:xfrm>
          <a:off x="1025044" y="898013"/>
          <a:ext cx="9217157" cy="1585616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1" rtl="0">
                <a:tableStyleId>{4C3C2611-4C71-4FC5-86AE-919BDF0F9419}</a:tableStyleId>
              </a:tblPr>
              <a:tblGrid>
                <a:gridCol w="9217157"/>
              </a:tblGrid>
              <a:tr h="1585616">
                <a:tc>
                  <a:txBody>
                    <a:bodyPr wrap="square">
                      <a:normAutofit/>
                    </a:bodyPr>
                    <a:lstStyle/>
                    <a:p>
                      <a:pPr algn="l" defTabSz="914400">
                        <a:defRPr sz="1800"/>
                      </a:pPr>
                      <a:r>
                        <a:rPr sz="7000">
                          <a:solidFill>
                            <a:srgbClr val="5E5E5E"/>
                          </a:solidFill>
                          <a:latin typeface="Yu Gothic"/>
                          <a:ea typeface="Yu Gothic"/>
                          <a:cs typeface="Yu Gothic"/>
                          <a:sym typeface="Yu Gothic"/>
                        </a:rPr>
                        <a:t>デンタルX線写真</a:t>
                      </a:r>
                    </a:p>
                  </a:txBody>
                  <a:tcPr marL="50800" marR="50800" marT="50800" marB="50800" anchor="ctr" anchorCtr="0" horzOverflow="overflow">
                    <a:noFill/>
                  </a:tcPr>
                </a:tc>
              </a:tr>
            </a:tbl>
          </a:graphicData>
        </a:graphic>
      </p:graphicFrame>
      <p:sp>
        <p:nvSpPr>
          <p:cNvPr id="190" name="Sample object 4"/>
          <p:cNvSpPr/>
          <p:nvPr/>
        </p:nvSpPr>
        <p:spPr>
          <a:xfrm>
            <a:off x="6035873" y="3141980"/>
            <a:ext cx="2701762" cy="3175000"/>
          </a:xfrm>
          <a:prstGeom prst="rect">
            <a:avLst/>
          </a:prstGeom>
          <a:blipFill rotWithShape="1">
            <a:blip r:embed="rId4"/>
            <a:stretch>
              <a:fillRect/>
            </a:stretch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 algn="ctr">
              <a:defRPr>
                <a:latin typeface="+mj-lt"/>
                <a:ea typeface="+mj-ea"/>
                <a:cs typeface="+mj-cs"/>
                <a:sym typeface="Yu Gothic"/>
              </a:defRPr>
            </a:lvl1pPr>
          </a:lstStyle>
          <a:p>
            <a:pPr/>
            <a:r>
              <a:t/>
            </a:r>
          </a:p>
        </p:txBody>
      </p:sp>
      <p:sp>
        <p:nvSpPr>
          <p:cNvPr id="191" name="Sample object 5"/>
          <p:cNvSpPr/>
          <p:nvPr/>
        </p:nvSpPr>
        <p:spPr>
          <a:xfrm>
            <a:off x="8839235" y="3141980"/>
            <a:ext cx="2314566" cy="3175000"/>
          </a:xfrm>
          <a:prstGeom prst="rect">
            <a:avLst/>
          </a:prstGeom>
          <a:blipFill rotWithShape="1">
            <a:blip r:embed="rId5"/>
            <a:stretch>
              <a:fillRect/>
            </a:stretch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 algn="ctr">
              <a:defRPr>
                <a:latin typeface="+mj-lt"/>
                <a:ea typeface="+mj-ea"/>
                <a:cs typeface="+mj-cs"/>
                <a:sym typeface="Yu Gothic"/>
              </a:defRPr>
            </a:lvl1pPr>
          </a:lstStyle>
          <a:p>
            <a:pPr/>
            <a:r>
              <a:t/>
            </a:r>
          </a:p>
        </p:txBody>
      </p:sp>
      <p:sp>
        <p:nvSpPr>
          <p:cNvPr id="192" name="Sample object 6"/>
          <p:cNvSpPr/>
          <p:nvPr/>
        </p:nvSpPr>
        <p:spPr>
          <a:xfrm>
            <a:off x="5939598" y="6443980"/>
            <a:ext cx="2731370" cy="3175000"/>
          </a:xfrm>
          <a:prstGeom prst="rect">
            <a:avLst/>
          </a:prstGeom>
          <a:blipFill rotWithShape="1">
            <a:blip r:embed="rId6"/>
            <a:stretch>
              <a:fillRect/>
            </a:stretch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 algn="ctr">
              <a:defRPr>
                <a:latin typeface="+mj-lt"/>
                <a:ea typeface="+mj-ea"/>
                <a:cs typeface="+mj-cs"/>
                <a:sym typeface="Yu Gothic"/>
              </a:defRPr>
            </a:lvl1pPr>
          </a:lstStyle>
          <a:p>
            <a:pPr/>
            <a:r>
              <a:t/>
            </a:r>
          </a:p>
        </p:txBody>
      </p:sp>
      <p:sp>
        <p:nvSpPr>
          <p:cNvPr id="193" name="Sample object 7"/>
          <p:cNvSpPr/>
          <p:nvPr/>
        </p:nvSpPr>
        <p:spPr>
          <a:xfrm>
            <a:off x="8772568" y="6443980"/>
            <a:ext cx="2339932" cy="3175000"/>
          </a:xfrm>
          <a:prstGeom prst="rect">
            <a:avLst/>
          </a:prstGeom>
          <a:blipFill rotWithShape="1">
            <a:blip r:embed="rId7"/>
            <a:stretch>
              <a:fillRect/>
            </a:stretch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 algn="ctr">
              <a:defRPr>
                <a:latin typeface="+mj-lt"/>
                <a:ea typeface="+mj-ea"/>
                <a:cs typeface="+mj-cs"/>
                <a:sym typeface="Yu Gothic"/>
              </a:defRPr>
            </a:lvl1pPr>
          </a:lstStyle>
          <a:p>
            <a:pPr/>
            <a:r>
              <a:t/>
            </a:r>
          </a:p>
        </p:txBody>
      </p:sp>
      <p:sp>
        <p:nvSpPr>
          <p:cNvPr id="194" name="Sample object 8"/>
          <p:cNvSpPr/>
          <p:nvPr/>
        </p:nvSpPr>
        <p:spPr>
          <a:xfrm>
            <a:off x="18658778" y="3141980"/>
            <a:ext cx="2245732" cy="3175000"/>
          </a:xfrm>
          <a:prstGeom prst="rect">
            <a:avLst/>
          </a:prstGeom>
          <a:blipFill rotWithShape="1">
            <a:blip r:embed="rId8"/>
            <a:stretch>
              <a:fillRect/>
            </a:stretch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 algn="ctr">
              <a:defRPr>
                <a:latin typeface="+mj-lt"/>
                <a:ea typeface="+mj-ea"/>
                <a:cs typeface="+mj-cs"/>
                <a:sym typeface="Yu Gothic"/>
              </a:defRPr>
            </a:lvl1pPr>
          </a:lstStyle>
          <a:p>
            <a:pPr/>
            <a:r>
              <a:t/>
            </a:r>
          </a:p>
        </p:txBody>
      </p:sp>
      <p:sp>
        <p:nvSpPr>
          <p:cNvPr id="195" name="Sample object 9"/>
          <p:cNvSpPr/>
          <p:nvPr/>
        </p:nvSpPr>
        <p:spPr>
          <a:xfrm>
            <a:off x="21006110" y="3141980"/>
            <a:ext cx="3209417" cy="3175000"/>
          </a:xfrm>
          <a:prstGeom prst="rect">
            <a:avLst/>
          </a:prstGeom>
          <a:blipFill rotWithShape="1">
            <a:blip r:embed="rId9"/>
            <a:stretch>
              <a:fillRect/>
            </a:stretch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 algn="ctr">
              <a:defRPr>
                <a:latin typeface="+mj-lt"/>
                <a:ea typeface="+mj-ea"/>
                <a:cs typeface="+mj-cs"/>
                <a:sym typeface="Yu Gothic"/>
              </a:defRPr>
            </a:lvl1pPr>
          </a:lstStyle>
          <a:p>
            <a:pPr/>
            <a:r>
              <a:t/>
            </a:r>
          </a:p>
        </p:txBody>
      </p:sp>
      <p:sp>
        <p:nvSpPr>
          <p:cNvPr id="196" name="Sample object 10"/>
          <p:cNvSpPr/>
          <p:nvPr/>
        </p:nvSpPr>
        <p:spPr>
          <a:xfrm>
            <a:off x="21067212" y="6443980"/>
            <a:ext cx="3244589" cy="3175000"/>
          </a:xfrm>
          <a:prstGeom prst="rect">
            <a:avLst/>
          </a:prstGeom>
          <a:blipFill rotWithShape="1">
            <a:blip r:embed="rId10"/>
            <a:stretch>
              <a:fillRect/>
            </a:stretch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 algn="ctr">
              <a:defRPr>
                <a:latin typeface="+mj-lt"/>
                <a:ea typeface="+mj-ea"/>
                <a:cs typeface="+mj-cs"/>
                <a:sym typeface="Yu Gothic"/>
              </a:defRPr>
            </a:lvl1pPr>
          </a:lstStyle>
          <a:p>
            <a:pPr/>
            <a:r>
              <a:t/>
            </a:r>
          </a:p>
        </p:txBody>
      </p:sp>
      <p:sp>
        <p:nvSpPr>
          <p:cNvPr id="197" name="Sample object 11"/>
          <p:cNvSpPr/>
          <p:nvPr/>
        </p:nvSpPr>
        <p:spPr>
          <a:xfrm>
            <a:off x="18695270" y="6443980"/>
            <a:ext cx="2270342" cy="3175000"/>
          </a:xfrm>
          <a:prstGeom prst="rect">
            <a:avLst/>
          </a:prstGeom>
          <a:blipFill rotWithShape="1">
            <a:blip r:embed="rId11"/>
            <a:stretch>
              <a:fillRect/>
            </a:stretch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 algn="ctr">
              <a:defRPr>
                <a:latin typeface="+mj-lt"/>
                <a:ea typeface="+mj-ea"/>
                <a:cs typeface="+mj-cs"/>
                <a:sym typeface="Yu Gothic"/>
              </a:defRPr>
            </a:lvl1pPr>
          </a:lstStyle>
          <a:p>
            <a:pPr/>
            <a:r>
              <a:t/>
            </a:r>
          </a:p>
        </p:txBody>
      </p:sp>
      <p:sp>
        <p:nvSpPr>
          <p:cNvPr id="198" name="Sample object 12"/>
          <p:cNvSpPr/>
          <p:nvPr/>
        </p:nvSpPr>
        <p:spPr>
          <a:xfrm>
            <a:off x="13714589" y="3141980"/>
            <a:ext cx="2555488" cy="3175000"/>
          </a:xfrm>
          <a:prstGeom prst="rect">
            <a:avLst/>
          </a:prstGeom>
          <a:blipFill rotWithShape="1">
            <a:blip r:embed="rId12"/>
            <a:stretch>
              <a:fillRect/>
            </a:stretch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 algn="ctr">
              <a:defRPr>
                <a:latin typeface="+mj-lt"/>
                <a:ea typeface="+mj-ea"/>
                <a:cs typeface="+mj-cs"/>
                <a:sym typeface="Yu Gothic"/>
              </a:defRPr>
            </a:lvl1pPr>
          </a:lstStyle>
          <a:p>
            <a:pPr/>
            <a:r>
              <a:t/>
            </a:r>
          </a:p>
        </p:txBody>
      </p:sp>
      <p:sp>
        <p:nvSpPr>
          <p:cNvPr id="199" name="Sample object 13"/>
          <p:cNvSpPr/>
          <p:nvPr/>
        </p:nvSpPr>
        <p:spPr>
          <a:xfrm>
            <a:off x="13699125" y="6443980"/>
            <a:ext cx="2583493" cy="3175000"/>
          </a:xfrm>
          <a:prstGeom prst="rect">
            <a:avLst/>
          </a:prstGeom>
          <a:blipFill rotWithShape="1">
            <a:blip r:embed="rId13"/>
            <a:stretch>
              <a:fillRect/>
            </a:stretch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 algn="ctr">
              <a:defRPr>
                <a:latin typeface="+mj-lt"/>
                <a:ea typeface="+mj-ea"/>
                <a:cs typeface="+mj-cs"/>
                <a:sym typeface="Yu Gothic"/>
              </a:defRPr>
            </a:lvl1pPr>
          </a:lstStyle>
          <a:p>
            <a:pPr/>
            <a:r>
              <a:t/>
            </a:r>
          </a:p>
        </p:txBody>
      </p:sp>
      <p:sp>
        <p:nvSpPr>
          <p:cNvPr id="200" name="Sample object 14"/>
          <p:cNvSpPr/>
          <p:nvPr/>
        </p:nvSpPr>
        <p:spPr>
          <a:xfrm>
            <a:off x="16371677" y="3141980"/>
            <a:ext cx="2185501" cy="3175000"/>
          </a:xfrm>
          <a:prstGeom prst="rect">
            <a:avLst/>
          </a:prstGeom>
          <a:blipFill rotWithShape="1">
            <a:blip r:embed="rId14"/>
            <a:stretch>
              <a:fillRect/>
            </a:stretch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 algn="ctr">
              <a:defRPr>
                <a:latin typeface="+mj-lt"/>
                <a:ea typeface="+mj-ea"/>
                <a:cs typeface="+mj-cs"/>
                <a:sym typeface="Yu Gothic"/>
              </a:defRPr>
            </a:lvl1pPr>
          </a:lstStyle>
          <a:p>
            <a:pPr/>
            <a:r>
              <a:t/>
            </a:r>
          </a:p>
        </p:txBody>
      </p:sp>
      <p:sp>
        <p:nvSpPr>
          <p:cNvPr id="201" name="Sample object 15"/>
          <p:cNvSpPr/>
          <p:nvPr/>
        </p:nvSpPr>
        <p:spPr>
          <a:xfrm>
            <a:off x="16384218" y="6443980"/>
            <a:ext cx="2209452" cy="3175000"/>
          </a:xfrm>
          <a:prstGeom prst="rect">
            <a:avLst/>
          </a:prstGeom>
          <a:blipFill rotWithShape="1">
            <a:blip r:embed="rId15"/>
            <a:stretch>
              <a:fillRect/>
            </a:stretch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 algn="ctr">
              <a:defRPr>
                <a:latin typeface="+mj-lt"/>
                <a:ea typeface="+mj-ea"/>
                <a:cs typeface="+mj-cs"/>
                <a:sym typeface="Yu Gothic"/>
              </a:defRPr>
            </a:lvl1pPr>
          </a:lstStyle>
          <a:p>
            <a:pPr/>
            <a:r>
              <a:t/>
            </a:r>
          </a:p>
        </p:txBody>
      </p:sp>
      <p:sp>
        <p:nvSpPr>
          <p:cNvPr id="202" name="Sample object 16"/>
          <p:cNvSpPr/>
          <p:nvPr/>
        </p:nvSpPr>
        <p:spPr>
          <a:xfrm>
            <a:off x="11214100" y="6443980"/>
            <a:ext cx="2383425" cy="3175000"/>
          </a:xfrm>
          <a:prstGeom prst="rect">
            <a:avLst/>
          </a:prstGeom>
          <a:blipFill rotWithShape="1">
            <a:blip r:embed="rId16"/>
            <a:stretch>
              <a:fillRect/>
            </a:stretch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 algn="ctr">
              <a:defRPr>
                <a:latin typeface="+mj-lt"/>
                <a:ea typeface="+mj-ea"/>
                <a:cs typeface="+mj-cs"/>
                <a:sym typeface="Yu Gothic"/>
              </a:defRPr>
            </a:lvl1pPr>
          </a:lstStyle>
          <a:p>
            <a:pPr/>
            <a:r>
              <a:t/>
            </a:r>
          </a:p>
        </p:txBody>
      </p:sp>
      <p:sp>
        <p:nvSpPr>
          <p:cNvPr id="203" name="Sample object 17"/>
          <p:cNvSpPr/>
          <p:nvPr/>
        </p:nvSpPr>
        <p:spPr>
          <a:xfrm>
            <a:off x="11255401" y="3141980"/>
            <a:ext cx="2357588" cy="3175000"/>
          </a:xfrm>
          <a:prstGeom prst="rect">
            <a:avLst/>
          </a:prstGeom>
          <a:blipFill rotWithShape="1">
            <a:blip r:embed="rId17"/>
            <a:stretch>
              <a:fillRect/>
            </a:stretch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 algn="ctr">
              <a:defRPr>
                <a:latin typeface="+mj-lt"/>
                <a:ea typeface="+mj-ea"/>
                <a:cs typeface="+mj-cs"/>
                <a:sym typeface="Yu Gothic"/>
              </a:defRPr>
            </a:lvl1pPr>
          </a:lstStyle>
          <a:p>
            <a:pPr/>
            <a:r>
              <a:t/>
            </a:r>
          </a:p>
        </p:txBody>
      </p:sp>
      <p:sp>
        <p:nvSpPr>
          <p:cNvPr id="9679" name="Sample object 18"/>
          <p:cNvSpPr>
            <a:spLocks noGrp="1" noMove="1" noResize="1" noRot="1" noChangeAspect="1" noChangeShapeType="1"/>
          </p:cNvSpPr>
          <p:nvPr/>
        </p:nvSpPr>
        <p:spPr>
          <a:xfrm>
            <a:off x="3267621" y="10873067"/>
            <a:ext cx="2003357" cy="66701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ja-JP" sz="3502" b="1">
                <a:solidFill>
                  <a:srgbClr val="218D87"/>
                </a:solidFill>
                <a:latin typeface="Yu Gothic"/>
                <a:ea typeface="Yu Gothic"/>
                <a:cs typeface="Yu Gothic"/>
              </a:rPr>
              <a:t>歯の状態</a:t>
            </a:r>
          </a:p>
        </p:txBody>
      </p:sp>
      <p:sp>
        <p:nvSpPr>
          <p:cNvPr id="9680" name="Sample object 19"/>
          <p:cNvSpPr>
            <a:spLocks noGrp="1" noMove="1" noResize="1" noRot="1" noChangeAspect="1" noChangeShapeType="1"/>
          </p:cNvSpPr>
          <p:nvPr/>
        </p:nvSpPr>
        <p:spPr>
          <a:xfrm>
            <a:off x="5861575" y="11013316"/>
            <a:ext cx="10317723" cy="45857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ja-JP" sz="2407">
                <a:solidFill>
                  <a:srgbClr val="8FA6B2"/>
                </a:solidFill>
                <a:latin typeface="Yu Gothic"/>
                <a:ea typeface="Yu Gothic"/>
                <a:cs typeface="Yu Gothic"/>
              </a:rPr>
              <a:t>グレー＝無い歯（欠損・先欠）／色枠の漢字＝状態（下の凡例参照）</a:t>
            </a:r>
          </a:p>
        </p:txBody>
      </p:sp>
      <p:sp>
        <p:nvSpPr>
          <p:cNvPr id="9681" name="Sample object 20"/>
          <p:cNvSpPr>
            <a:spLocks noGrp="1" noMove="1" noResize="1" noRot="1" noChangeAspect="1" noChangeShapeType="1"/>
          </p:cNvSpPr>
          <p:nvPr/>
        </p:nvSpPr>
        <p:spPr>
          <a:xfrm>
            <a:off x="3267621" y="11527989"/>
            <a:ext cx="3053578" cy="45857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ja-JP" sz="2407">
                <a:solidFill>
                  <a:srgbClr val="8FA6B2"/>
                </a:solidFill>
                <a:latin typeface="Yu Gothic"/>
                <a:ea typeface="Yu Gothic"/>
                <a:cs typeface="Yu Gothic"/>
              </a:rPr>
              <a:t>上顎（右 ← → 左）</a:t>
            </a:r>
          </a:p>
        </p:txBody>
      </p:sp>
      <p:sp>
        <p:nvSpPr>
          <p:cNvPr id="9682" name="Sample object 21"/>
          <p:cNvSpPr>
            <a:spLocks noGrp="1" noMove="1" noResize="1" noRot="1" noChangeAspect="1" noChangeShapeType="1"/>
          </p:cNvSpPr>
          <p:nvPr/>
        </p:nvSpPr>
        <p:spPr>
          <a:xfrm>
            <a:off x="3638186" y="11939471"/>
            <a:ext cx="1317564" cy="1358738"/>
          </a:xfrm>
          <a:prstGeom prst="roundRect">
            <a:avLst>
              <a:gd name="adj" fmla="val 10938"/>
            </a:avLst>
          </a:prstGeom>
          <a:solidFill>
            <a:srgbClr val="FBFDFE"/>
          </a:solidFill>
          <a:ln w="6350">
            <a:solidFill>
              <a:srgbClr val="DBE5EA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683" name="Sample object 22"/>
          <p:cNvSpPr>
            <a:spLocks noGrp="1" noMove="1" noResize="1" noRot="1" noChangeAspect="1" noChangeShapeType="1"/>
          </p:cNvSpPr>
          <p:nvPr/>
        </p:nvSpPr>
        <p:spPr>
          <a:xfrm>
            <a:off x="3844055" y="12001232"/>
            <a:ext cx="905825" cy="617608"/>
          </a:xfrm>
          <a:prstGeom prst="roundRect">
            <a:avLst>
              <a:gd name="adj" fmla="val 16667"/>
            </a:avLst>
          </a:prstGeom>
          <a:solidFill>
            <a:srgbClr val="EEF1F2"/>
          </a:solidFill>
          <a:ln w="6350">
            <a:solidFill>
              <a:srgbClr val="DFE4E6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684" name="Sample object 23"/>
          <p:cNvSpPr>
            <a:spLocks noGrp="1" noMove="1" noResize="1" noRot="1" noChangeAspect="1" noChangeShapeType="1"/>
          </p:cNvSpPr>
          <p:nvPr/>
        </p:nvSpPr>
        <p:spPr>
          <a:xfrm>
            <a:off x="4074629" y="11964175"/>
            <a:ext cx="444678" cy="66701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/>
            <a:r>
              <a:rPr lang="ja-JP" sz="3502">
                <a:solidFill>
                  <a:srgbClr val="AAB2B6"/>
                </a:solidFill>
                <a:latin typeface="Yu Gothic"/>
                <a:ea typeface="Yu Gothic"/>
                <a:cs typeface="Yu Gothic"/>
              </a:rPr>
              <a:t>8</a:t>
            </a:r>
          </a:p>
        </p:txBody>
      </p:sp>
      <p:sp>
        <p:nvSpPr>
          <p:cNvPr id="9685" name="Sample object 24"/>
          <p:cNvSpPr>
            <a:spLocks noGrp="1" noMove="1" noResize="1" noRot="1" noChangeAspect="1" noChangeShapeType="1"/>
          </p:cNvSpPr>
          <p:nvPr/>
        </p:nvSpPr>
        <p:spPr>
          <a:xfrm>
            <a:off x="4152859" y="12680601"/>
            <a:ext cx="288217" cy="288217"/>
          </a:xfrm>
          <a:prstGeom prst="roundRect">
            <a:avLst>
              <a:gd name="adj" fmla="val 21429"/>
            </a:avLst>
          </a:prstGeom>
          <a:solidFill>
            <a:srgbClr val="9AA7AD"/>
          </a:solidFill>
          <a:ln>
            <a:noFill/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686" name="Sample object 25"/>
          <p:cNvSpPr>
            <a:spLocks noGrp="1" noMove="1" noResize="1" noRot="1" noChangeAspect="1" noChangeShapeType="1"/>
          </p:cNvSpPr>
          <p:nvPr/>
        </p:nvSpPr>
        <p:spPr>
          <a:xfrm>
            <a:off x="4135731" y="12657955"/>
            <a:ext cx="322474" cy="3335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/>
            <a:r>
              <a:rPr lang="ja-JP" sz="1751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欠</a:t>
            </a:r>
          </a:p>
        </p:txBody>
      </p:sp>
      <p:sp>
        <p:nvSpPr>
          <p:cNvPr id="9687" name="Sample object 26"/>
          <p:cNvSpPr>
            <a:spLocks noGrp="1" noMove="1" noResize="1" noRot="1" noChangeAspect="1" noChangeShapeType="1"/>
          </p:cNvSpPr>
          <p:nvPr/>
        </p:nvSpPr>
        <p:spPr>
          <a:xfrm>
            <a:off x="5038098" y="11939471"/>
            <a:ext cx="1317564" cy="1358738"/>
          </a:xfrm>
          <a:prstGeom prst="roundRect">
            <a:avLst>
              <a:gd name="adj" fmla="val 10938"/>
            </a:avLst>
          </a:prstGeom>
          <a:solidFill>
            <a:srgbClr val="FBFDFE"/>
          </a:solidFill>
          <a:ln w="6350">
            <a:solidFill>
              <a:srgbClr val="DBE5EA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688" name="Sample object 27"/>
          <p:cNvSpPr>
            <a:spLocks noGrp="1" noMove="1" noResize="1" noRot="1" noChangeAspect="1" noChangeShapeType="1"/>
          </p:cNvSpPr>
          <p:nvPr/>
        </p:nvSpPr>
        <p:spPr>
          <a:xfrm>
            <a:off x="5243967" y="12001232"/>
            <a:ext cx="905825" cy="61760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6350">
            <a:solidFill>
              <a:srgbClr val="C7D6DE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689" name="Sample object 28"/>
          <p:cNvSpPr>
            <a:spLocks noGrp="1" noMove="1" noResize="1" noRot="1" noChangeAspect="1" noChangeShapeType="1"/>
          </p:cNvSpPr>
          <p:nvPr/>
        </p:nvSpPr>
        <p:spPr>
          <a:xfrm>
            <a:off x="5474541" y="11964175"/>
            <a:ext cx="444678" cy="66701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/>
            <a:r>
              <a:rPr lang="ja-JP" sz="3502">
                <a:solidFill>
                  <a:srgbClr val="39505C"/>
                </a:solidFill>
                <a:latin typeface="Yu Gothic"/>
                <a:ea typeface="Yu Gothic"/>
                <a:cs typeface="Yu Gothic"/>
              </a:rPr>
              <a:t>7</a:t>
            </a:r>
          </a:p>
        </p:txBody>
      </p:sp>
      <p:sp>
        <p:nvSpPr>
          <p:cNvPr id="9690" name="Sample object 29"/>
          <p:cNvSpPr>
            <a:spLocks noGrp="1" noMove="1" noResize="1" noRot="1" noChangeAspect="1" noChangeShapeType="1"/>
          </p:cNvSpPr>
          <p:nvPr/>
        </p:nvSpPr>
        <p:spPr>
          <a:xfrm>
            <a:off x="6438010" y="11939471"/>
            <a:ext cx="1317564" cy="1358738"/>
          </a:xfrm>
          <a:prstGeom prst="roundRect">
            <a:avLst>
              <a:gd name="adj" fmla="val 10938"/>
            </a:avLst>
          </a:prstGeom>
          <a:solidFill>
            <a:srgbClr val="FBFDFE"/>
          </a:solidFill>
          <a:ln w="6350">
            <a:solidFill>
              <a:srgbClr val="DBE5EA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691" name="Sample object 30"/>
          <p:cNvSpPr>
            <a:spLocks noGrp="1" noMove="1" noResize="1" noRot="1" noChangeAspect="1" noChangeShapeType="1"/>
          </p:cNvSpPr>
          <p:nvPr/>
        </p:nvSpPr>
        <p:spPr>
          <a:xfrm>
            <a:off x="6643879" y="12001232"/>
            <a:ext cx="905825" cy="61760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6350">
            <a:solidFill>
              <a:srgbClr val="C7D6DE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692" name="Sample object 31"/>
          <p:cNvSpPr>
            <a:spLocks noGrp="1" noMove="1" noResize="1" noRot="1" noChangeAspect="1" noChangeShapeType="1"/>
          </p:cNvSpPr>
          <p:nvPr/>
        </p:nvSpPr>
        <p:spPr>
          <a:xfrm>
            <a:off x="6874453" y="11964175"/>
            <a:ext cx="444678" cy="66701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/>
            <a:r>
              <a:rPr lang="ja-JP" sz="3502">
                <a:solidFill>
                  <a:srgbClr val="39505C"/>
                </a:solidFill>
                <a:latin typeface="Yu Gothic"/>
                <a:ea typeface="Yu Gothic"/>
                <a:cs typeface="Yu Gothic"/>
              </a:rPr>
              <a:t>6</a:t>
            </a:r>
          </a:p>
        </p:txBody>
      </p:sp>
      <p:sp>
        <p:nvSpPr>
          <p:cNvPr id="9693" name="Sample object 32"/>
          <p:cNvSpPr>
            <a:spLocks noGrp="1" noMove="1" noResize="1" noRot="1" noChangeAspect="1" noChangeShapeType="1"/>
          </p:cNvSpPr>
          <p:nvPr/>
        </p:nvSpPr>
        <p:spPr>
          <a:xfrm>
            <a:off x="6952683" y="12680601"/>
            <a:ext cx="288217" cy="288217"/>
          </a:xfrm>
          <a:prstGeom prst="roundRect">
            <a:avLst>
              <a:gd name="adj" fmla="val 21429"/>
            </a:avLst>
          </a:prstGeom>
          <a:solidFill>
            <a:srgbClr val="E2603A"/>
          </a:solidFill>
          <a:ln>
            <a:noFill/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694" name="Sample object 33"/>
          <p:cNvSpPr>
            <a:spLocks noGrp="1" noMove="1" noResize="1" noRot="1" noChangeAspect="1" noChangeShapeType="1"/>
          </p:cNvSpPr>
          <p:nvPr/>
        </p:nvSpPr>
        <p:spPr>
          <a:xfrm>
            <a:off x="6935555" y="12657955"/>
            <a:ext cx="322474" cy="3335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/>
            <a:r>
              <a:rPr lang="ja-JP" sz="1751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虫</a:t>
            </a:r>
          </a:p>
        </p:txBody>
      </p:sp>
      <p:sp>
        <p:nvSpPr>
          <p:cNvPr id="9695" name="Sample object 34"/>
          <p:cNvSpPr>
            <a:spLocks noGrp="1" noMove="1" noResize="1" noRot="1" noChangeAspect="1" noChangeShapeType="1"/>
          </p:cNvSpPr>
          <p:nvPr/>
        </p:nvSpPr>
        <p:spPr>
          <a:xfrm>
            <a:off x="7837922" y="11939471"/>
            <a:ext cx="1317564" cy="1358738"/>
          </a:xfrm>
          <a:prstGeom prst="roundRect">
            <a:avLst>
              <a:gd name="adj" fmla="val 10938"/>
            </a:avLst>
          </a:prstGeom>
          <a:solidFill>
            <a:srgbClr val="FBFDFE"/>
          </a:solidFill>
          <a:ln w="6350">
            <a:solidFill>
              <a:srgbClr val="DBE5EA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696" name="Sample object 35"/>
          <p:cNvSpPr>
            <a:spLocks noGrp="1" noMove="1" noResize="1" noRot="1" noChangeAspect="1" noChangeShapeType="1"/>
          </p:cNvSpPr>
          <p:nvPr/>
        </p:nvSpPr>
        <p:spPr>
          <a:xfrm>
            <a:off x="8043791" y="12001232"/>
            <a:ext cx="905825" cy="61760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6350">
            <a:solidFill>
              <a:srgbClr val="C7D6DE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697" name="Sample object 36"/>
          <p:cNvSpPr>
            <a:spLocks noGrp="1" noMove="1" noResize="1" noRot="1" noChangeAspect="1" noChangeShapeType="1"/>
          </p:cNvSpPr>
          <p:nvPr/>
        </p:nvSpPr>
        <p:spPr>
          <a:xfrm>
            <a:off x="8274365" y="11964175"/>
            <a:ext cx="444678" cy="66701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/>
            <a:r>
              <a:rPr lang="ja-JP" sz="3502">
                <a:solidFill>
                  <a:srgbClr val="39505C"/>
                </a:solidFill>
                <a:latin typeface="Yu Gothic"/>
                <a:ea typeface="Yu Gothic"/>
                <a:cs typeface="Yu Gothic"/>
              </a:rPr>
              <a:t>5</a:t>
            </a:r>
          </a:p>
        </p:txBody>
      </p:sp>
      <p:sp>
        <p:nvSpPr>
          <p:cNvPr id="9698" name="Sample object 37"/>
          <p:cNvSpPr>
            <a:spLocks noGrp="1" noMove="1" noResize="1" noRot="1" noChangeAspect="1" noChangeShapeType="1"/>
          </p:cNvSpPr>
          <p:nvPr/>
        </p:nvSpPr>
        <p:spPr>
          <a:xfrm>
            <a:off x="9237834" y="11939471"/>
            <a:ext cx="1317564" cy="1358738"/>
          </a:xfrm>
          <a:prstGeom prst="roundRect">
            <a:avLst>
              <a:gd name="adj" fmla="val 10938"/>
            </a:avLst>
          </a:prstGeom>
          <a:solidFill>
            <a:srgbClr val="FBFDFE"/>
          </a:solidFill>
          <a:ln w="6350">
            <a:solidFill>
              <a:srgbClr val="DBE5EA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699" name="Sample object 38"/>
          <p:cNvSpPr>
            <a:spLocks noGrp="1" noMove="1" noResize="1" noRot="1" noChangeAspect="1" noChangeShapeType="1"/>
          </p:cNvSpPr>
          <p:nvPr/>
        </p:nvSpPr>
        <p:spPr>
          <a:xfrm>
            <a:off x="9443703" y="12001232"/>
            <a:ext cx="905825" cy="61760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6350">
            <a:solidFill>
              <a:srgbClr val="C7D6DE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700" name="Sample object 39"/>
          <p:cNvSpPr>
            <a:spLocks noGrp="1" noMove="1" noResize="1" noRot="1" noChangeAspect="1" noChangeShapeType="1"/>
          </p:cNvSpPr>
          <p:nvPr/>
        </p:nvSpPr>
        <p:spPr>
          <a:xfrm>
            <a:off x="9674277" y="11964175"/>
            <a:ext cx="444678" cy="66701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/>
            <a:r>
              <a:rPr lang="ja-JP" sz="3502">
                <a:solidFill>
                  <a:srgbClr val="39505C"/>
                </a:solidFill>
                <a:latin typeface="Yu Gothic"/>
                <a:ea typeface="Yu Gothic"/>
                <a:cs typeface="Yu Gothic"/>
              </a:rPr>
              <a:t>4</a:t>
            </a:r>
          </a:p>
        </p:txBody>
      </p:sp>
      <p:sp>
        <p:nvSpPr>
          <p:cNvPr id="9701" name="Sample object 40"/>
          <p:cNvSpPr>
            <a:spLocks noGrp="1" noMove="1" noResize="1" noRot="1" noChangeAspect="1" noChangeShapeType="1"/>
          </p:cNvSpPr>
          <p:nvPr/>
        </p:nvSpPr>
        <p:spPr>
          <a:xfrm>
            <a:off x="10637746" y="11939471"/>
            <a:ext cx="1317564" cy="1358738"/>
          </a:xfrm>
          <a:prstGeom prst="roundRect">
            <a:avLst>
              <a:gd name="adj" fmla="val 10938"/>
            </a:avLst>
          </a:prstGeom>
          <a:solidFill>
            <a:srgbClr val="FBFDFE"/>
          </a:solidFill>
          <a:ln w="6350">
            <a:solidFill>
              <a:srgbClr val="DBE5EA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702" name="Sample object 41"/>
          <p:cNvSpPr>
            <a:spLocks noGrp="1" noMove="1" noResize="1" noRot="1" noChangeAspect="1" noChangeShapeType="1"/>
          </p:cNvSpPr>
          <p:nvPr/>
        </p:nvSpPr>
        <p:spPr>
          <a:xfrm>
            <a:off x="10843615" y="12001232"/>
            <a:ext cx="905825" cy="61760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6350">
            <a:solidFill>
              <a:srgbClr val="C7D6DE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703" name="Sample object 42"/>
          <p:cNvSpPr>
            <a:spLocks noGrp="1" noMove="1" noResize="1" noRot="1" noChangeAspect="1" noChangeShapeType="1"/>
          </p:cNvSpPr>
          <p:nvPr/>
        </p:nvSpPr>
        <p:spPr>
          <a:xfrm>
            <a:off x="11074189" y="11964175"/>
            <a:ext cx="444678" cy="66701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/>
            <a:r>
              <a:rPr lang="ja-JP" sz="3502">
                <a:solidFill>
                  <a:srgbClr val="39505C"/>
                </a:solidFill>
                <a:latin typeface="Yu Gothic"/>
                <a:ea typeface="Yu Gothic"/>
                <a:cs typeface="Yu Gothic"/>
              </a:rPr>
              <a:t>3</a:t>
            </a:r>
          </a:p>
        </p:txBody>
      </p:sp>
      <p:sp>
        <p:nvSpPr>
          <p:cNvPr id="9704" name="Sample object 43"/>
          <p:cNvSpPr>
            <a:spLocks noGrp="1" noMove="1" noResize="1" noRot="1" noChangeAspect="1" noChangeShapeType="1"/>
          </p:cNvSpPr>
          <p:nvPr/>
        </p:nvSpPr>
        <p:spPr>
          <a:xfrm>
            <a:off x="12037658" y="11939471"/>
            <a:ext cx="1317564" cy="1358738"/>
          </a:xfrm>
          <a:prstGeom prst="roundRect">
            <a:avLst>
              <a:gd name="adj" fmla="val 10938"/>
            </a:avLst>
          </a:prstGeom>
          <a:solidFill>
            <a:srgbClr val="FBFDFE"/>
          </a:solidFill>
          <a:ln w="6350">
            <a:solidFill>
              <a:srgbClr val="DBE5EA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705" name="Sample object 44"/>
          <p:cNvSpPr>
            <a:spLocks noGrp="1" noMove="1" noResize="1" noRot="1" noChangeAspect="1" noChangeShapeType="1"/>
          </p:cNvSpPr>
          <p:nvPr/>
        </p:nvSpPr>
        <p:spPr>
          <a:xfrm>
            <a:off x="12243528" y="12001232"/>
            <a:ext cx="905825" cy="61760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6350">
            <a:solidFill>
              <a:srgbClr val="C7D6DE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706" name="Sample object 45"/>
          <p:cNvSpPr>
            <a:spLocks noGrp="1" noMove="1" noResize="1" noRot="1" noChangeAspect="1" noChangeShapeType="1"/>
          </p:cNvSpPr>
          <p:nvPr/>
        </p:nvSpPr>
        <p:spPr>
          <a:xfrm>
            <a:off x="12474101" y="11964175"/>
            <a:ext cx="444678" cy="66701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/>
            <a:r>
              <a:rPr lang="ja-JP" sz="3502">
                <a:solidFill>
                  <a:srgbClr val="39505C"/>
                </a:solidFill>
                <a:latin typeface="Yu Gothic"/>
                <a:ea typeface="Yu Gothic"/>
                <a:cs typeface="Yu Gothic"/>
              </a:rPr>
              <a:t>2</a:t>
            </a:r>
          </a:p>
        </p:txBody>
      </p:sp>
      <p:sp>
        <p:nvSpPr>
          <p:cNvPr id="9707" name="Sample object 46"/>
          <p:cNvSpPr>
            <a:spLocks noGrp="1" noMove="1" noResize="1" noRot="1" noChangeAspect="1" noChangeShapeType="1"/>
          </p:cNvSpPr>
          <p:nvPr/>
        </p:nvSpPr>
        <p:spPr>
          <a:xfrm>
            <a:off x="13437570" y="11939471"/>
            <a:ext cx="1317564" cy="1358738"/>
          </a:xfrm>
          <a:prstGeom prst="roundRect">
            <a:avLst>
              <a:gd name="adj" fmla="val 10938"/>
            </a:avLst>
          </a:prstGeom>
          <a:solidFill>
            <a:srgbClr val="FBFDFE"/>
          </a:solidFill>
          <a:ln w="6350">
            <a:solidFill>
              <a:srgbClr val="DBE5EA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708" name="Sample object 47"/>
          <p:cNvSpPr>
            <a:spLocks noGrp="1" noMove="1" noResize="1" noRot="1" noChangeAspect="1" noChangeShapeType="1"/>
          </p:cNvSpPr>
          <p:nvPr/>
        </p:nvSpPr>
        <p:spPr>
          <a:xfrm>
            <a:off x="13643440" y="12001232"/>
            <a:ext cx="905825" cy="61760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6350">
            <a:solidFill>
              <a:srgbClr val="C7D6DE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709" name="Sample object 48"/>
          <p:cNvSpPr>
            <a:spLocks noGrp="1" noMove="1" noResize="1" noRot="1" noChangeAspect="1" noChangeShapeType="1"/>
          </p:cNvSpPr>
          <p:nvPr/>
        </p:nvSpPr>
        <p:spPr>
          <a:xfrm>
            <a:off x="13874013" y="11964175"/>
            <a:ext cx="444678" cy="66701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/>
            <a:r>
              <a:rPr lang="ja-JP" sz="3502">
                <a:solidFill>
                  <a:srgbClr val="39505C"/>
                </a:solidFill>
                <a:latin typeface="Yu Gothic"/>
                <a:ea typeface="Yu Gothic"/>
                <a:cs typeface="Yu Gothic"/>
              </a:rPr>
              <a:t>1</a:t>
            </a:r>
          </a:p>
        </p:txBody>
      </p:sp>
      <p:sp>
        <p:nvSpPr>
          <p:cNvPr id="9710" name="Sample object 49"/>
          <p:cNvSpPr>
            <a:spLocks noGrp="1" noMove="1" noResize="1" noRot="1" noChangeAspect="1" noChangeShapeType="1"/>
          </p:cNvSpPr>
          <p:nvPr/>
        </p:nvSpPr>
        <p:spPr>
          <a:xfrm>
            <a:off x="15166873" y="11939471"/>
            <a:ext cx="1317564" cy="1358738"/>
          </a:xfrm>
          <a:prstGeom prst="roundRect">
            <a:avLst>
              <a:gd name="adj" fmla="val 10938"/>
            </a:avLst>
          </a:prstGeom>
          <a:solidFill>
            <a:srgbClr val="FBFDFE"/>
          </a:solidFill>
          <a:ln w="6350">
            <a:solidFill>
              <a:srgbClr val="DBE5EA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711" name="Sample object 50"/>
          <p:cNvSpPr>
            <a:spLocks noGrp="1" noMove="1" noResize="1" noRot="1" noChangeAspect="1" noChangeShapeType="1"/>
          </p:cNvSpPr>
          <p:nvPr/>
        </p:nvSpPr>
        <p:spPr>
          <a:xfrm>
            <a:off x="15372743" y="12001232"/>
            <a:ext cx="905825" cy="61760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6350">
            <a:solidFill>
              <a:srgbClr val="C7D6DE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712" name="Sample object 51"/>
          <p:cNvSpPr>
            <a:spLocks noGrp="1" noMove="1" noResize="1" noRot="1" noChangeAspect="1" noChangeShapeType="1"/>
          </p:cNvSpPr>
          <p:nvPr/>
        </p:nvSpPr>
        <p:spPr>
          <a:xfrm>
            <a:off x="15603317" y="11964175"/>
            <a:ext cx="444678" cy="66701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/>
            <a:r>
              <a:rPr lang="ja-JP" sz="3502">
                <a:solidFill>
                  <a:srgbClr val="39505C"/>
                </a:solidFill>
                <a:latin typeface="Yu Gothic"/>
                <a:ea typeface="Yu Gothic"/>
                <a:cs typeface="Yu Gothic"/>
              </a:rPr>
              <a:t>1</a:t>
            </a:r>
          </a:p>
        </p:txBody>
      </p:sp>
      <p:sp>
        <p:nvSpPr>
          <p:cNvPr id="9713" name="Sample object 52"/>
          <p:cNvSpPr>
            <a:spLocks noGrp="1" noMove="1" noResize="1" noRot="1" noChangeAspect="1" noChangeShapeType="1"/>
          </p:cNvSpPr>
          <p:nvPr/>
        </p:nvSpPr>
        <p:spPr>
          <a:xfrm>
            <a:off x="16566785" y="11939471"/>
            <a:ext cx="1317564" cy="1358738"/>
          </a:xfrm>
          <a:prstGeom prst="roundRect">
            <a:avLst>
              <a:gd name="adj" fmla="val 10938"/>
            </a:avLst>
          </a:prstGeom>
          <a:solidFill>
            <a:srgbClr val="FBFDFE"/>
          </a:solidFill>
          <a:ln w="6350">
            <a:solidFill>
              <a:srgbClr val="DBE5EA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714" name="Sample object 53"/>
          <p:cNvSpPr>
            <a:spLocks noGrp="1" noMove="1" noResize="1" noRot="1" noChangeAspect="1" noChangeShapeType="1"/>
          </p:cNvSpPr>
          <p:nvPr/>
        </p:nvSpPr>
        <p:spPr>
          <a:xfrm>
            <a:off x="16772655" y="12001232"/>
            <a:ext cx="905825" cy="61760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6350">
            <a:solidFill>
              <a:srgbClr val="C7D6DE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715" name="Sample object 54"/>
          <p:cNvSpPr>
            <a:spLocks noGrp="1" noMove="1" noResize="1" noRot="1" noChangeAspect="1" noChangeShapeType="1"/>
          </p:cNvSpPr>
          <p:nvPr/>
        </p:nvSpPr>
        <p:spPr>
          <a:xfrm>
            <a:off x="17003229" y="11964175"/>
            <a:ext cx="444678" cy="66701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/>
            <a:r>
              <a:rPr lang="ja-JP" sz="3502">
                <a:solidFill>
                  <a:srgbClr val="39505C"/>
                </a:solidFill>
                <a:latin typeface="Yu Gothic"/>
                <a:ea typeface="Yu Gothic"/>
                <a:cs typeface="Yu Gothic"/>
              </a:rPr>
              <a:t>2</a:t>
            </a:r>
          </a:p>
        </p:txBody>
      </p:sp>
      <p:sp>
        <p:nvSpPr>
          <p:cNvPr id="9716" name="Sample object 55"/>
          <p:cNvSpPr>
            <a:spLocks noGrp="1" noMove="1" noResize="1" noRot="1" noChangeAspect="1" noChangeShapeType="1"/>
          </p:cNvSpPr>
          <p:nvPr/>
        </p:nvSpPr>
        <p:spPr>
          <a:xfrm>
            <a:off x="17966698" y="11939471"/>
            <a:ext cx="1317564" cy="1358738"/>
          </a:xfrm>
          <a:prstGeom prst="roundRect">
            <a:avLst>
              <a:gd name="adj" fmla="val 10938"/>
            </a:avLst>
          </a:prstGeom>
          <a:solidFill>
            <a:srgbClr val="FBFDFE"/>
          </a:solidFill>
          <a:ln w="6350">
            <a:solidFill>
              <a:srgbClr val="DBE5EA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717" name="Sample object 56"/>
          <p:cNvSpPr>
            <a:spLocks noGrp="1" noMove="1" noResize="1" noRot="1" noChangeAspect="1" noChangeShapeType="1"/>
          </p:cNvSpPr>
          <p:nvPr/>
        </p:nvSpPr>
        <p:spPr>
          <a:xfrm>
            <a:off x="18172567" y="12001232"/>
            <a:ext cx="905825" cy="61760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6350">
            <a:solidFill>
              <a:srgbClr val="C7D6DE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718" name="Sample object 57"/>
          <p:cNvSpPr>
            <a:spLocks noGrp="1" noMove="1" noResize="1" noRot="1" noChangeAspect="1" noChangeShapeType="1"/>
          </p:cNvSpPr>
          <p:nvPr/>
        </p:nvSpPr>
        <p:spPr>
          <a:xfrm>
            <a:off x="18403141" y="11964175"/>
            <a:ext cx="444678" cy="66701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/>
            <a:r>
              <a:rPr lang="ja-JP" sz="3502">
                <a:solidFill>
                  <a:srgbClr val="39505C"/>
                </a:solidFill>
                <a:latin typeface="Yu Gothic"/>
                <a:ea typeface="Yu Gothic"/>
                <a:cs typeface="Yu Gothic"/>
              </a:rPr>
              <a:t>3</a:t>
            </a:r>
          </a:p>
        </p:txBody>
      </p:sp>
      <p:sp>
        <p:nvSpPr>
          <p:cNvPr id="9719" name="Sample object 58"/>
          <p:cNvSpPr>
            <a:spLocks noGrp="1" noMove="1" noResize="1" noRot="1" noChangeAspect="1" noChangeShapeType="1"/>
          </p:cNvSpPr>
          <p:nvPr/>
        </p:nvSpPr>
        <p:spPr>
          <a:xfrm>
            <a:off x="19366610" y="11939471"/>
            <a:ext cx="1317564" cy="1358738"/>
          </a:xfrm>
          <a:prstGeom prst="roundRect">
            <a:avLst>
              <a:gd name="adj" fmla="val 10938"/>
            </a:avLst>
          </a:prstGeom>
          <a:solidFill>
            <a:srgbClr val="FBFDFE"/>
          </a:solidFill>
          <a:ln w="6350">
            <a:solidFill>
              <a:srgbClr val="DBE5EA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720" name="Sample object 59"/>
          <p:cNvSpPr>
            <a:spLocks noGrp="1" noMove="1" noResize="1" noRot="1" noChangeAspect="1" noChangeShapeType="1"/>
          </p:cNvSpPr>
          <p:nvPr/>
        </p:nvSpPr>
        <p:spPr>
          <a:xfrm>
            <a:off x="19572479" y="12001232"/>
            <a:ext cx="905825" cy="61760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6350">
            <a:solidFill>
              <a:srgbClr val="C7D6DE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721" name="Sample object 60"/>
          <p:cNvSpPr>
            <a:spLocks noGrp="1" noMove="1" noResize="1" noRot="1" noChangeAspect="1" noChangeShapeType="1"/>
          </p:cNvSpPr>
          <p:nvPr/>
        </p:nvSpPr>
        <p:spPr>
          <a:xfrm>
            <a:off x="19803053" y="11964175"/>
            <a:ext cx="444678" cy="66701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/>
            <a:r>
              <a:rPr lang="ja-JP" sz="3502">
                <a:solidFill>
                  <a:srgbClr val="39505C"/>
                </a:solidFill>
                <a:latin typeface="Yu Gothic"/>
                <a:ea typeface="Yu Gothic"/>
                <a:cs typeface="Yu Gothic"/>
              </a:rPr>
              <a:t>4</a:t>
            </a:r>
          </a:p>
        </p:txBody>
      </p:sp>
      <p:sp>
        <p:nvSpPr>
          <p:cNvPr id="9722" name="Sample object 61"/>
          <p:cNvSpPr>
            <a:spLocks noGrp="1" noMove="1" noResize="1" noRot="1" noChangeAspect="1" noChangeShapeType="1"/>
          </p:cNvSpPr>
          <p:nvPr/>
        </p:nvSpPr>
        <p:spPr>
          <a:xfrm>
            <a:off x="20766522" y="11939471"/>
            <a:ext cx="1317564" cy="1358738"/>
          </a:xfrm>
          <a:prstGeom prst="roundRect">
            <a:avLst>
              <a:gd name="adj" fmla="val 10938"/>
            </a:avLst>
          </a:prstGeom>
          <a:solidFill>
            <a:srgbClr val="FBFDFE"/>
          </a:solidFill>
          <a:ln w="6350">
            <a:solidFill>
              <a:srgbClr val="DBE5EA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723" name="Sample object 62"/>
          <p:cNvSpPr>
            <a:spLocks noGrp="1" noMove="1" noResize="1" noRot="1" noChangeAspect="1" noChangeShapeType="1"/>
          </p:cNvSpPr>
          <p:nvPr/>
        </p:nvSpPr>
        <p:spPr>
          <a:xfrm>
            <a:off x="20972391" y="12001232"/>
            <a:ext cx="905825" cy="61760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6350">
            <a:solidFill>
              <a:srgbClr val="C7D6DE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724" name="Sample object 63"/>
          <p:cNvSpPr>
            <a:spLocks noGrp="1" noMove="1" noResize="1" noRot="1" noChangeAspect="1" noChangeShapeType="1"/>
          </p:cNvSpPr>
          <p:nvPr/>
        </p:nvSpPr>
        <p:spPr>
          <a:xfrm>
            <a:off x="21202965" y="11964175"/>
            <a:ext cx="444678" cy="66701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/>
            <a:r>
              <a:rPr lang="ja-JP" sz="3502">
                <a:solidFill>
                  <a:srgbClr val="39505C"/>
                </a:solidFill>
                <a:latin typeface="Yu Gothic"/>
                <a:ea typeface="Yu Gothic"/>
                <a:cs typeface="Yu Gothic"/>
              </a:rPr>
              <a:t>5</a:t>
            </a:r>
          </a:p>
        </p:txBody>
      </p:sp>
      <p:sp>
        <p:nvSpPr>
          <p:cNvPr id="9725" name="Sample object 64"/>
          <p:cNvSpPr>
            <a:spLocks noGrp="1" noMove="1" noResize="1" noRot="1" noChangeAspect="1" noChangeShapeType="1"/>
          </p:cNvSpPr>
          <p:nvPr/>
        </p:nvSpPr>
        <p:spPr>
          <a:xfrm>
            <a:off x="22166434" y="11939471"/>
            <a:ext cx="1317564" cy="1358738"/>
          </a:xfrm>
          <a:prstGeom prst="roundRect">
            <a:avLst>
              <a:gd name="adj" fmla="val 10938"/>
            </a:avLst>
          </a:prstGeom>
          <a:solidFill>
            <a:srgbClr val="FBFDFE"/>
          </a:solidFill>
          <a:ln w="6350">
            <a:solidFill>
              <a:srgbClr val="DBE5EA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726" name="Sample object 65"/>
          <p:cNvSpPr>
            <a:spLocks noGrp="1" noMove="1" noResize="1" noRot="1" noChangeAspect="1" noChangeShapeType="1"/>
          </p:cNvSpPr>
          <p:nvPr/>
        </p:nvSpPr>
        <p:spPr>
          <a:xfrm>
            <a:off x="22372303" y="12001232"/>
            <a:ext cx="905825" cy="61760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6350">
            <a:solidFill>
              <a:srgbClr val="C7D6DE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727" name="Sample object 66"/>
          <p:cNvSpPr>
            <a:spLocks noGrp="1" noMove="1" noResize="1" noRot="1" noChangeAspect="1" noChangeShapeType="1"/>
          </p:cNvSpPr>
          <p:nvPr/>
        </p:nvSpPr>
        <p:spPr>
          <a:xfrm>
            <a:off x="22602877" y="11964175"/>
            <a:ext cx="444678" cy="66701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/>
            <a:r>
              <a:rPr lang="ja-JP" sz="3502">
                <a:solidFill>
                  <a:srgbClr val="39505C"/>
                </a:solidFill>
                <a:latin typeface="Yu Gothic"/>
                <a:ea typeface="Yu Gothic"/>
                <a:cs typeface="Yu Gothic"/>
              </a:rPr>
              <a:t>6</a:t>
            </a:r>
          </a:p>
        </p:txBody>
      </p:sp>
      <p:sp>
        <p:nvSpPr>
          <p:cNvPr id="9728" name="Sample object 67"/>
          <p:cNvSpPr>
            <a:spLocks noGrp="1" noMove="1" noResize="1" noRot="1" noChangeAspect="1" noChangeShapeType="1"/>
          </p:cNvSpPr>
          <p:nvPr/>
        </p:nvSpPr>
        <p:spPr>
          <a:xfrm>
            <a:off x="23566346" y="11939471"/>
            <a:ext cx="1317564" cy="1358738"/>
          </a:xfrm>
          <a:prstGeom prst="roundRect">
            <a:avLst>
              <a:gd name="adj" fmla="val 10938"/>
            </a:avLst>
          </a:prstGeom>
          <a:solidFill>
            <a:srgbClr val="FBFDFE"/>
          </a:solidFill>
          <a:ln w="6350">
            <a:solidFill>
              <a:srgbClr val="DBE5EA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729" name="Sample object 68"/>
          <p:cNvSpPr>
            <a:spLocks noGrp="1" noMove="1" noResize="1" noRot="1" noChangeAspect="1" noChangeShapeType="1"/>
          </p:cNvSpPr>
          <p:nvPr/>
        </p:nvSpPr>
        <p:spPr>
          <a:xfrm>
            <a:off x="23772215" y="12001232"/>
            <a:ext cx="905825" cy="61760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6350">
            <a:solidFill>
              <a:srgbClr val="C7D6DE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730" name="Sample object 69"/>
          <p:cNvSpPr>
            <a:spLocks noGrp="1" noMove="1" noResize="1" noRot="1" noChangeAspect="1" noChangeShapeType="1"/>
          </p:cNvSpPr>
          <p:nvPr/>
        </p:nvSpPr>
        <p:spPr>
          <a:xfrm>
            <a:off x="24002789" y="11964175"/>
            <a:ext cx="444678" cy="66701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/>
            <a:r>
              <a:rPr lang="ja-JP" sz="3502">
                <a:solidFill>
                  <a:srgbClr val="39505C"/>
                </a:solidFill>
                <a:latin typeface="Yu Gothic"/>
                <a:ea typeface="Yu Gothic"/>
                <a:cs typeface="Yu Gothic"/>
              </a:rPr>
              <a:t>7</a:t>
            </a:r>
          </a:p>
        </p:txBody>
      </p:sp>
      <p:sp>
        <p:nvSpPr>
          <p:cNvPr id="9731" name="Sample object 70"/>
          <p:cNvSpPr>
            <a:spLocks noGrp="1" noMove="1" noResize="1" noRot="1" noChangeAspect="1" noChangeShapeType="1"/>
          </p:cNvSpPr>
          <p:nvPr/>
        </p:nvSpPr>
        <p:spPr>
          <a:xfrm>
            <a:off x="24966258" y="11939471"/>
            <a:ext cx="1317564" cy="1358738"/>
          </a:xfrm>
          <a:prstGeom prst="roundRect">
            <a:avLst>
              <a:gd name="adj" fmla="val 10938"/>
            </a:avLst>
          </a:prstGeom>
          <a:solidFill>
            <a:srgbClr val="FBFDFE"/>
          </a:solidFill>
          <a:ln w="6350">
            <a:solidFill>
              <a:srgbClr val="DBE5EA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732" name="Sample object 71"/>
          <p:cNvSpPr>
            <a:spLocks noGrp="1" noMove="1" noResize="1" noRot="1" noChangeAspect="1" noChangeShapeType="1"/>
          </p:cNvSpPr>
          <p:nvPr/>
        </p:nvSpPr>
        <p:spPr>
          <a:xfrm>
            <a:off x="25172127" y="12001232"/>
            <a:ext cx="905825" cy="617608"/>
          </a:xfrm>
          <a:prstGeom prst="roundRect">
            <a:avLst>
              <a:gd name="adj" fmla="val 16667"/>
            </a:avLst>
          </a:prstGeom>
          <a:solidFill>
            <a:srgbClr val="EEF1F2"/>
          </a:solidFill>
          <a:ln w="6350">
            <a:solidFill>
              <a:srgbClr val="DFE4E6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733" name="Sample object 72"/>
          <p:cNvSpPr>
            <a:spLocks noGrp="1" noMove="1" noResize="1" noRot="1" noChangeAspect="1" noChangeShapeType="1"/>
          </p:cNvSpPr>
          <p:nvPr/>
        </p:nvSpPr>
        <p:spPr>
          <a:xfrm>
            <a:off x="25402701" y="11964175"/>
            <a:ext cx="444678" cy="66701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/>
            <a:r>
              <a:rPr lang="ja-JP" sz="3502">
                <a:solidFill>
                  <a:srgbClr val="AAB2B6"/>
                </a:solidFill>
                <a:latin typeface="Yu Gothic"/>
                <a:ea typeface="Yu Gothic"/>
                <a:cs typeface="Yu Gothic"/>
              </a:rPr>
              <a:t>8</a:t>
            </a:r>
          </a:p>
        </p:txBody>
      </p:sp>
      <p:sp>
        <p:nvSpPr>
          <p:cNvPr id="9734" name="Sample object 73"/>
          <p:cNvSpPr>
            <a:spLocks noGrp="1" noMove="1" noResize="1" noRot="1" noChangeAspect="1" noChangeShapeType="1"/>
          </p:cNvSpPr>
          <p:nvPr/>
        </p:nvSpPr>
        <p:spPr>
          <a:xfrm>
            <a:off x="25480932" y="12680601"/>
            <a:ext cx="288217" cy="288217"/>
          </a:xfrm>
          <a:prstGeom prst="roundRect">
            <a:avLst>
              <a:gd name="adj" fmla="val 21429"/>
            </a:avLst>
          </a:prstGeom>
          <a:solidFill>
            <a:srgbClr val="9AA7AD"/>
          </a:solidFill>
          <a:ln>
            <a:noFill/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735" name="Sample object 74"/>
          <p:cNvSpPr>
            <a:spLocks noGrp="1" noMove="1" noResize="1" noRot="1" noChangeAspect="1" noChangeShapeType="1"/>
          </p:cNvSpPr>
          <p:nvPr/>
        </p:nvSpPr>
        <p:spPr>
          <a:xfrm>
            <a:off x="25463803" y="12657955"/>
            <a:ext cx="322474" cy="3335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/>
            <a:r>
              <a:rPr lang="ja-JP" sz="1751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欠</a:t>
            </a:r>
          </a:p>
        </p:txBody>
      </p:sp>
      <p:sp>
        <p:nvSpPr>
          <p:cNvPr id="9736" name="Sample object 75"/>
          <p:cNvSpPr>
            <a:spLocks noGrp="1" noMove="1" noResize="1" noRot="1" noChangeAspect="1" noChangeShapeType="1"/>
          </p:cNvSpPr>
          <p:nvPr/>
        </p:nvSpPr>
        <p:spPr>
          <a:xfrm>
            <a:off x="14950710" y="11918884"/>
            <a:ext cx="20587" cy="1358738"/>
          </a:xfrm>
          <a:prstGeom prst="rect">
            <a:avLst/>
          </a:prstGeom>
          <a:solidFill>
            <a:srgbClr val="D7E0E6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/>
        </p:txBody>
      </p:sp>
      <p:sp>
        <p:nvSpPr>
          <p:cNvPr id="9737" name="Sample object 76"/>
          <p:cNvSpPr>
            <a:spLocks noGrp="1" noMove="1" noResize="1" noRot="1" noChangeAspect="1" noChangeShapeType="1"/>
          </p:cNvSpPr>
          <p:nvPr/>
        </p:nvSpPr>
        <p:spPr>
          <a:xfrm>
            <a:off x="3267621" y="13298467"/>
            <a:ext cx="3053578" cy="458574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ja-JP" sz="2407">
                <a:solidFill>
                  <a:srgbClr val="8FA6B2"/>
                </a:solidFill>
                <a:latin typeface="Yu Gothic"/>
                <a:ea typeface="Yu Gothic"/>
                <a:cs typeface="Yu Gothic"/>
              </a:rPr>
              <a:t>下顎（右 ← → 左）</a:t>
            </a:r>
          </a:p>
        </p:txBody>
      </p:sp>
      <p:sp>
        <p:nvSpPr>
          <p:cNvPr id="9738" name="Sample object 77"/>
          <p:cNvSpPr>
            <a:spLocks noGrp="1" noMove="1" noResize="1" noRot="1" noChangeAspect="1" noChangeShapeType="1"/>
          </p:cNvSpPr>
          <p:nvPr/>
        </p:nvSpPr>
        <p:spPr>
          <a:xfrm>
            <a:off x="3638186" y="13751122"/>
            <a:ext cx="1317564" cy="1358738"/>
          </a:xfrm>
          <a:prstGeom prst="roundRect">
            <a:avLst>
              <a:gd name="adj" fmla="val 10938"/>
            </a:avLst>
          </a:prstGeom>
          <a:solidFill>
            <a:srgbClr val="FBFDFE"/>
          </a:solidFill>
          <a:ln w="6350">
            <a:solidFill>
              <a:srgbClr val="DBE5EA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739" name="Sample object 78"/>
          <p:cNvSpPr>
            <a:spLocks noGrp="1" noMove="1" noResize="1" noRot="1" noChangeAspect="1" noChangeShapeType="1"/>
          </p:cNvSpPr>
          <p:nvPr/>
        </p:nvSpPr>
        <p:spPr>
          <a:xfrm>
            <a:off x="3844055" y="13812883"/>
            <a:ext cx="905825" cy="617608"/>
          </a:xfrm>
          <a:prstGeom prst="roundRect">
            <a:avLst>
              <a:gd name="adj" fmla="val 16667"/>
            </a:avLst>
          </a:prstGeom>
          <a:solidFill>
            <a:srgbClr val="EEF1F2"/>
          </a:solidFill>
          <a:ln w="6350">
            <a:solidFill>
              <a:srgbClr val="DFE4E6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740" name="Sample object 79"/>
          <p:cNvSpPr>
            <a:spLocks noGrp="1" noMove="1" noResize="1" noRot="1" noChangeAspect="1" noChangeShapeType="1"/>
          </p:cNvSpPr>
          <p:nvPr/>
        </p:nvSpPr>
        <p:spPr>
          <a:xfrm>
            <a:off x="4074629" y="13775826"/>
            <a:ext cx="444678" cy="66701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/>
            <a:r>
              <a:rPr lang="ja-JP" sz="3502">
                <a:solidFill>
                  <a:srgbClr val="AAB2B6"/>
                </a:solidFill>
                <a:latin typeface="Yu Gothic"/>
                <a:ea typeface="Yu Gothic"/>
                <a:cs typeface="Yu Gothic"/>
              </a:rPr>
              <a:t>8</a:t>
            </a:r>
          </a:p>
        </p:txBody>
      </p:sp>
      <p:sp>
        <p:nvSpPr>
          <p:cNvPr id="9741" name="Sample object 80"/>
          <p:cNvSpPr>
            <a:spLocks noGrp="1" noMove="1" noResize="1" noRot="1" noChangeAspect="1" noChangeShapeType="1"/>
          </p:cNvSpPr>
          <p:nvPr/>
        </p:nvSpPr>
        <p:spPr>
          <a:xfrm>
            <a:off x="4152859" y="14492252"/>
            <a:ext cx="288217" cy="288217"/>
          </a:xfrm>
          <a:prstGeom prst="roundRect">
            <a:avLst>
              <a:gd name="adj" fmla="val 21429"/>
            </a:avLst>
          </a:prstGeom>
          <a:solidFill>
            <a:srgbClr val="9AA7AD"/>
          </a:solidFill>
          <a:ln>
            <a:noFill/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742" name="Sample object 81"/>
          <p:cNvSpPr>
            <a:spLocks noGrp="1" noMove="1" noResize="1" noRot="1" noChangeAspect="1" noChangeShapeType="1"/>
          </p:cNvSpPr>
          <p:nvPr/>
        </p:nvSpPr>
        <p:spPr>
          <a:xfrm>
            <a:off x="4135731" y="14469606"/>
            <a:ext cx="322474" cy="3335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/>
            <a:r>
              <a:rPr lang="ja-JP" sz="1751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欠</a:t>
            </a:r>
          </a:p>
        </p:txBody>
      </p:sp>
      <p:sp>
        <p:nvSpPr>
          <p:cNvPr id="9743" name="Sample object 82"/>
          <p:cNvSpPr>
            <a:spLocks noGrp="1" noMove="1" noResize="1" noRot="1" noChangeAspect="1" noChangeShapeType="1"/>
          </p:cNvSpPr>
          <p:nvPr/>
        </p:nvSpPr>
        <p:spPr>
          <a:xfrm>
            <a:off x="5038098" y="13751122"/>
            <a:ext cx="1317564" cy="1358738"/>
          </a:xfrm>
          <a:prstGeom prst="roundRect">
            <a:avLst>
              <a:gd name="adj" fmla="val 10938"/>
            </a:avLst>
          </a:prstGeom>
          <a:solidFill>
            <a:srgbClr val="FBFDFE"/>
          </a:solidFill>
          <a:ln w="6350">
            <a:solidFill>
              <a:srgbClr val="DBE5EA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744" name="Sample object 83"/>
          <p:cNvSpPr>
            <a:spLocks noGrp="1" noMove="1" noResize="1" noRot="1" noChangeAspect="1" noChangeShapeType="1"/>
          </p:cNvSpPr>
          <p:nvPr/>
        </p:nvSpPr>
        <p:spPr>
          <a:xfrm>
            <a:off x="5243967" y="13812883"/>
            <a:ext cx="905825" cy="61760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6350">
            <a:solidFill>
              <a:srgbClr val="C7D6DE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745" name="Sample object 84"/>
          <p:cNvSpPr>
            <a:spLocks noGrp="1" noMove="1" noResize="1" noRot="1" noChangeAspect="1" noChangeShapeType="1"/>
          </p:cNvSpPr>
          <p:nvPr/>
        </p:nvSpPr>
        <p:spPr>
          <a:xfrm>
            <a:off x="5474541" y="13775826"/>
            <a:ext cx="444678" cy="66701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/>
            <a:r>
              <a:rPr lang="ja-JP" sz="3502">
                <a:solidFill>
                  <a:srgbClr val="39505C"/>
                </a:solidFill>
                <a:latin typeface="Yu Gothic"/>
                <a:ea typeface="Yu Gothic"/>
                <a:cs typeface="Yu Gothic"/>
              </a:rPr>
              <a:t>7</a:t>
            </a:r>
          </a:p>
        </p:txBody>
      </p:sp>
      <p:sp>
        <p:nvSpPr>
          <p:cNvPr id="9746" name="Sample object 85"/>
          <p:cNvSpPr>
            <a:spLocks noGrp="1" noMove="1" noResize="1" noRot="1" noChangeAspect="1" noChangeShapeType="1"/>
          </p:cNvSpPr>
          <p:nvPr/>
        </p:nvSpPr>
        <p:spPr>
          <a:xfrm>
            <a:off x="6438010" y="13751122"/>
            <a:ext cx="1317564" cy="1358738"/>
          </a:xfrm>
          <a:prstGeom prst="roundRect">
            <a:avLst>
              <a:gd name="adj" fmla="val 10938"/>
            </a:avLst>
          </a:prstGeom>
          <a:solidFill>
            <a:srgbClr val="FBFDFE"/>
          </a:solidFill>
          <a:ln w="6350">
            <a:solidFill>
              <a:srgbClr val="DBE5EA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747" name="Sample object 86"/>
          <p:cNvSpPr>
            <a:spLocks noGrp="1" noMove="1" noResize="1" noRot="1" noChangeAspect="1" noChangeShapeType="1"/>
          </p:cNvSpPr>
          <p:nvPr/>
        </p:nvSpPr>
        <p:spPr>
          <a:xfrm>
            <a:off x="6643879" y="13812883"/>
            <a:ext cx="905825" cy="61760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6350">
            <a:solidFill>
              <a:srgbClr val="C7D6DE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748" name="Sample object 87"/>
          <p:cNvSpPr>
            <a:spLocks noGrp="1" noMove="1" noResize="1" noRot="1" noChangeAspect="1" noChangeShapeType="1"/>
          </p:cNvSpPr>
          <p:nvPr/>
        </p:nvSpPr>
        <p:spPr>
          <a:xfrm>
            <a:off x="6874453" y="13775826"/>
            <a:ext cx="444678" cy="66701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/>
            <a:r>
              <a:rPr lang="ja-JP" sz="3502">
                <a:solidFill>
                  <a:srgbClr val="39505C"/>
                </a:solidFill>
                <a:latin typeface="Yu Gothic"/>
                <a:ea typeface="Yu Gothic"/>
                <a:cs typeface="Yu Gothic"/>
              </a:rPr>
              <a:t>6</a:t>
            </a:r>
          </a:p>
        </p:txBody>
      </p:sp>
      <p:sp>
        <p:nvSpPr>
          <p:cNvPr id="9749" name="Sample object 88"/>
          <p:cNvSpPr>
            <a:spLocks noGrp="1" noMove="1" noResize="1" noRot="1" noChangeAspect="1" noChangeShapeType="1"/>
          </p:cNvSpPr>
          <p:nvPr/>
        </p:nvSpPr>
        <p:spPr>
          <a:xfrm>
            <a:off x="7837922" y="13751122"/>
            <a:ext cx="1317564" cy="1358738"/>
          </a:xfrm>
          <a:prstGeom prst="roundRect">
            <a:avLst>
              <a:gd name="adj" fmla="val 10938"/>
            </a:avLst>
          </a:prstGeom>
          <a:solidFill>
            <a:srgbClr val="FBFDFE"/>
          </a:solidFill>
          <a:ln w="6350">
            <a:solidFill>
              <a:srgbClr val="DBE5EA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750" name="Sample object 89"/>
          <p:cNvSpPr>
            <a:spLocks noGrp="1" noMove="1" noResize="1" noRot="1" noChangeAspect="1" noChangeShapeType="1"/>
          </p:cNvSpPr>
          <p:nvPr/>
        </p:nvSpPr>
        <p:spPr>
          <a:xfrm>
            <a:off x="8043791" y="13812883"/>
            <a:ext cx="905825" cy="61760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6350">
            <a:solidFill>
              <a:srgbClr val="C7D6DE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751" name="Sample object 90"/>
          <p:cNvSpPr>
            <a:spLocks noGrp="1" noMove="1" noResize="1" noRot="1" noChangeAspect="1" noChangeShapeType="1"/>
          </p:cNvSpPr>
          <p:nvPr/>
        </p:nvSpPr>
        <p:spPr>
          <a:xfrm>
            <a:off x="8274365" y="13775826"/>
            <a:ext cx="444678" cy="66701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/>
            <a:r>
              <a:rPr lang="ja-JP" sz="3502">
                <a:solidFill>
                  <a:srgbClr val="39505C"/>
                </a:solidFill>
                <a:latin typeface="Yu Gothic"/>
                <a:ea typeface="Yu Gothic"/>
                <a:cs typeface="Yu Gothic"/>
              </a:rPr>
              <a:t>5</a:t>
            </a:r>
          </a:p>
        </p:txBody>
      </p:sp>
      <p:sp>
        <p:nvSpPr>
          <p:cNvPr id="9752" name="Sample object 91"/>
          <p:cNvSpPr>
            <a:spLocks noGrp="1" noMove="1" noResize="1" noRot="1" noChangeAspect="1" noChangeShapeType="1"/>
          </p:cNvSpPr>
          <p:nvPr/>
        </p:nvSpPr>
        <p:spPr>
          <a:xfrm>
            <a:off x="9237834" y="13751122"/>
            <a:ext cx="1317564" cy="1358738"/>
          </a:xfrm>
          <a:prstGeom prst="roundRect">
            <a:avLst>
              <a:gd name="adj" fmla="val 10938"/>
            </a:avLst>
          </a:prstGeom>
          <a:solidFill>
            <a:srgbClr val="FBFDFE"/>
          </a:solidFill>
          <a:ln w="6350">
            <a:solidFill>
              <a:srgbClr val="DBE5EA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753" name="Sample object 92"/>
          <p:cNvSpPr>
            <a:spLocks noGrp="1" noMove="1" noResize="1" noRot="1" noChangeAspect="1" noChangeShapeType="1"/>
          </p:cNvSpPr>
          <p:nvPr/>
        </p:nvSpPr>
        <p:spPr>
          <a:xfrm>
            <a:off x="9443703" y="13812883"/>
            <a:ext cx="905825" cy="61760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6350">
            <a:solidFill>
              <a:srgbClr val="C7D6DE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754" name="Sample object 93"/>
          <p:cNvSpPr>
            <a:spLocks noGrp="1" noMove="1" noResize="1" noRot="1" noChangeAspect="1" noChangeShapeType="1"/>
          </p:cNvSpPr>
          <p:nvPr/>
        </p:nvSpPr>
        <p:spPr>
          <a:xfrm>
            <a:off x="9674277" y="13775826"/>
            <a:ext cx="444678" cy="66701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/>
            <a:r>
              <a:rPr lang="ja-JP" sz="3502">
                <a:solidFill>
                  <a:srgbClr val="39505C"/>
                </a:solidFill>
                <a:latin typeface="Yu Gothic"/>
                <a:ea typeface="Yu Gothic"/>
                <a:cs typeface="Yu Gothic"/>
              </a:rPr>
              <a:t>4</a:t>
            </a:r>
          </a:p>
        </p:txBody>
      </p:sp>
      <p:sp>
        <p:nvSpPr>
          <p:cNvPr id="9755" name="Sample object 94"/>
          <p:cNvSpPr>
            <a:spLocks noGrp="1" noMove="1" noResize="1" noRot="1" noChangeAspect="1" noChangeShapeType="1"/>
          </p:cNvSpPr>
          <p:nvPr/>
        </p:nvSpPr>
        <p:spPr>
          <a:xfrm>
            <a:off x="10637746" y="13751122"/>
            <a:ext cx="1317564" cy="1358738"/>
          </a:xfrm>
          <a:prstGeom prst="roundRect">
            <a:avLst>
              <a:gd name="adj" fmla="val 10938"/>
            </a:avLst>
          </a:prstGeom>
          <a:solidFill>
            <a:srgbClr val="FBFDFE"/>
          </a:solidFill>
          <a:ln w="6350">
            <a:solidFill>
              <a:srgbClr val="DBE5EA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756" name="Sample object 95"/>
          <p:cNvSpPr>
            <a:spLocks noGrp="1" noMove="1" noResize="1" noRot="1" noChangeAspect="1" noChangeShapeType="1"/>
          </p:cNvSpPr>
          <p:nvPr/>
        </p:nvSpPr>
        <p:spPr>
          <a:xfrm>
            <a:off x="10843615" y="13812883"/>
            <a:ext cx="905825" cy="61760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6350">
            <a:solidFill>
              <a:srgbClr val="C7D6DE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757" name="Sample object 96"/>
          <p:cNvSpPr>
            <a:spLocks noGrp="1" noMove="1" noResize="1" noRot="1" noChangeAspect="1" noChangeShapeType="1"/>
          </p:cNvSpPr>
          <p:nvPr/>
        </p:nvSpPr>
        <p:spPr>
          <a:xfrm>
            <a:off x="11074189" y="13775826"/>
            <a:ext cx="444678" cy="66701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/>
            <a:r>
              <a:rPr lang="ja-JP" sz="3502">
                <a:solidFill>
                  <a:srgbClr val="39505C"/>
                </a:solidFill>
                <a:latin typeface="Yu Gothic"/>
                <a:ea typeface="Yu Gothic"/>
                <a:cs typeface="Yu Gothic"/>
              </a:rPr>
              <a:t>3</a:t>
            </a:r>
          </a:p>
        </p:txBody>
      </p:sp>
      <p:sp>
        <p:nvSpPr>
          <p:cNvPr id="9758" name="Sample object 97"/>
          <p:cNvSpPr>
            <a:spLocks noGrp="1" noMove="1" noResize="1" noRot="1" noChangeAspect="1" noChangeShapeType="1"/>
          </p:cNvSpPr>
          <p:nvPr/>
        </p:nvSpPr>
        <p:spPr>
          <a:xfrm>
            <a:off x="12037658" y="13751122"/>
            <a:ext cx="1317564" cy="1358738"/>
          </a:xfrm>
          <a:prstGeom prst="roundRect">
            <a:avLst>
              <a:gd name="adj" fmla="val 10938"/>
            </a:avLst>
          </a:prstGeom>
          <a:solidFill>
            <a:srgbClr val="FBFDFE"/>
          </a:solidFill>
          <a:ln w="6350">
            <a:solidFill>
              <a:srgbClr val="DBE5EA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759" name="Sample object 98"/>
          <p:cNvSpPr>
            <a:spLocks noGrp="1" noMove="1" noResize="1" noRot="1" noChangeAspect="1" noChangeShapeType="1"/>
          </p:cNvSpPr>
          <p:nvPr/>
        </p:nvSpPr>
        <p:spPr>
          <a:xfrm>
            <a:off x="12243528" y="13812883"/>
            <a:ext cx="905825" cy="61760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6350">
            <a:solidFill>
              <a:srgbClr val="C7D6DE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760" name="Sample object 99"/>
          <p:cNvSpPr>
            <a:spLocks noGrp="1" noMove="1" noResize="1" noRot="1" noChangeAspect="1" noChangeShapeType="1"/>
          </p:cNvSpPr>
          <p:nvPr/>
        </p:nvSpPr>
        <p:spPr>
          <a:xfrm>
            <a:off x="12474101" y="13775826"/>
            <a:ext cx="444678" cy="66701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/>
            <a:r>
              <a:rPr lang="ja-JP" sz="3502">
                <a:solidFill>
                  <a:srgbClr val="39505C"/>
                </a:solidFill>
                <a:latin typeface="Yu Gothic"/>
                <a:ea typeface="Yu Gothic"/>
                <a:cs typeface="Yu Gothic"/>
              </a:rPr>
              <a:t>2</a:t>
            </a:r>
          </a:p>
        </p:txBody>
      </p:sp>
      <p:sp>
        <p:nvSpPr>
          <p:cNvPr id="9761" name="Sample object 100"/>
          <p:cNvSpPr>
            <a:spLocks noGrp="1" noMove="1" noResize="1" noRot="1" noChangeAspect="1" noChangeShapeType="1"/>
          </p:cNvSpPr>
          <p:nvPr/>
        </p:nvSpPr>
        <p:spPr>
          <a:xfrm>
            <a:off x="13437570" y="13751122"/>
            <a:ext cx="1317564" cy="1358738"/>
          </a:xfrm>
          <a:prstGeom prst="roundRect">
            <a:avLst>
              <a:gd name="adj" fmla="val 10938"/>
            </a:avLst>
          </a:prstGeom>
          <a:solidFill>
            <a:srgbClr val="FBFDFE"/>
          </a:solidFill>
          <a:ln w="6350">
            <a:solidFill>
              <a:srgbClr val="DBE5EA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762" name="Sample object 101"/>
          <p:cNvSpPr>
            <a:spLocks noGrp="1" noMove="1" noResize="1" noRot="1" noChangeAspect="1" noChangeShapeType="1"/>
          </p:cNvSpPr>
          <p:nvPr/>
        </p:nvSpPr>
        <p:spPr>
          <a:xfrm>
            <a:off x="13643440" y="13812883"/>
            <a:ext cx="905825" cy="61760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6350">
            <a:solidFill>
              <a:srgbClr val="C7D6DE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763" name="Sample object 102"/>
          <p:cNvSpPr>
            <a:spLocks noGrp="1" noMove="1" noResize="1" noRot="1" noChangeAspect="1" noChangeShapeType="1"/>
          </p:cNvSpPr>
          <p:nvPr/>
        </p:nvSpPr>
        <p:spPr>
          <a:xfrm>
            <a:off x="13874013" y="13775826"/>
            <a:ext cx="444678" cy="66701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/>
            <a:r>
              <a:rPr lang="ja-JP" sz="3502">
                <a:solidFill>
                  <a:srgbClr val="39505C"/>
                </a:solidFill>
                <a:latin typeface="Yu Gothic"/>
                <a:ea typeface="Yu Gothic"/>
                <a:cs typeface="Yu Gothic"/>
              </a:rPr>
              <a:t>1</a:t>
            </a:r>
          </a:p>
        </p:txBody>
      </p:sp>
      <p:sp>
        <p:nvSpPr>
          <p:cNvPr id="9764" name="Sample object 103"/>
          <p:cNvSpPr>
            <a:spLocks noGrp="1" noMove="1" noResize="1" noRot="1" noChangeAspect="1" noChangeShapeType="1"/>
          </p:cNvSpPr>
          <p:nvPr/>
        </p:nvSpPr>
        <p:spPr>
          <a:xfrm>
            <a:off x="15166873" y="13751122"/>
            <a:ext cx="1317564" cy="1358738"/>
          </a:xfrm>
          <a:prstGeom prst="roundRect">
            <a:avLst>
              <a:gd name="adj" fmla="val 10938"/>
            </a:avLst>
          </a:prstGeom>
          <a:solidFill>
            <a:srgbClr val="FBFDFE"/>
          </a:solidFill>
          <a:ln w="6350">
            <a:solidFill>
              <a:srgbClr val="DBE5EA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765" name="Sample object 104"/>
          <p:cNvSpPr>
            <a:spLocks noGrp="1" noMove="1" noResize="1" noRot="1" noChangeAspect="1" noChangeShapeType="1"/>
          </p:cNvSpPr>
          <p:nvPr/>
        </p:nvSpPr>
        <p:spPr>
          <a:xfrm>
            <a:off x="15372743" y="13812883"/>
            <a:ext cx="905825" cy="61760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6350">
            <a:solidFill>
              <a:srgbClr val="C7D6DE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766" name="Sample object 105"/>
          <p:cNvSpPr>
            <a:spLocks noGrp="1" noMove="1" noResize="1" noRot="1" noChangeAspect="1" noChangeShapeType="1"/>
          </p:cNvSpPr>
          <p:nvPr/>
        </p:nvSpPr>
        <p:spPr>
          <a:xfrm>
            <a:off x="15603317" y="13775826"/>
            <a:ext cx="444678" cy="66701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/>
            <a:r>
              <a:rPr lang="ja-JP" sz="3502">
                <a:solidFill>
                  <a:srgbClr val="39505C"/>
                </a:solidFill>
                <a:latin typeface="Yu Gothic"/>
                <a:ea typeface="Yu Gothic"/>
                <a:cs typeface="Yu Gothic"/>
              </a:rPr>
              <a:t>1</a:t>
            </a:r>
          </a:p>
        </p:txBody>
      </p:sp>
      <p:sp>
        <p:nvSpPr>
          <p:cNvPr id="9767" name="Sample object 106"/>
          <p:cNvSpPr>
            <a:spLocks noGrp="1" noMove="1" noResize="1" noRot="1" noChangeAspect="1" noChangeShapeType="1"/>
          </p:cNvSpPr>
          <p:nvPr/>
        </p:nvSpPr>
        <p:spPr>
          <a:xfrm>
            <a:off x="16566785" y="13751122"/>
            <a:ext cx="1317564" cy="1358738"/>
          </a:xfrm>
          <a:prstGeom prst="roundRect">
            <a:avLst>
              <a:gd name="adj" fmla="val 10938"/>
            </a:avLst>
          </a:prstGeom>
          <a:solidFill>
            <a:srgbClr val="FBFDFE"/>
          </a:solidFill>
          <a:ln w="6350">
            <a:solidFill>
              <a:srgbClr val="DBE5EA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768" name="Sample object 107"/>
          <p:cNvSpPr>
            <a:spLocks noGrp="1" noMove="1" noResize="1" noRot="1" noChangeAspect="1" noChangeShapeType="1"/>
          </p:cNvSpPr>
          <p:nvPr/>
        </p:nvSpPr>
        <p:spPr>
          <a:xfrm>
            <a:off x="16772655" y="13812883"/>
            <a:ext cx="905825" cy="61760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6350">
            <a:solidFill>
              <a:srgbClr val="C7D6DE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769" name="Sample object 108"/>
          <p:cNvSpPr>
            <a:spLocks noGrp="1" noMove="1" noResize="1" noRot="1" noChangeAspect="1" noChangeShapeType="1"/>
          </p:cNvSpPr>
          <p:nvPr/>
        </p:nvSpPr>
        <p:spPr>
          <a:xfrm>
            <a:off x="17003229" y="13775826"/>
            <a:ext cx="444678" cy="66701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/>
            <a:r>
              <a:rPr lang="ja-JP" sz="3502">
                <a:solidFill>
                  <a:srgbClr val="39505C"/>
                </a:solidFill>
                <a:latin typeface="Yu Gothic"/>
                <a:ea typeface="Yu Gothic"/>
                <a:cs typeface="Yu Gothic"/>
              </a:rPr>
              <a:t>2</a:t>
            </a:r>
          </a:p>
        </p:txBody>
      </p:sp>
      <p:sp>
        <p:nvSpPr>
          <p:cNvPr id="9770" name="Sample object 109"/>
          <p:cNvSpPr>
            <a:spLocks noGrp="1" noMove="1" noResize="1" noRot="1" noChangeAspect="1" noChangeShapeType="1"/>
          </p:cNvSpPr>
          <p:nvPr/>
        </p:nvSpPr>
        <p:spPr>
          <a:xfrm>
            <a:off x="17966698" y="13751122"/>
            <a:ext cx="1317564" cy="1358738"/>
          </a:xfrm>
          <a:prstGeom prst="roundRect">
            <a:avLst>
              <a:gd name="adj" fmla="val 10938"/>
            </a:avLst>
          </a:prstGeom>
          <a:solidFill>
            <a:srgbClr val="FBFDFE"/>
          </a:solidFill>
          <a:ln w="6350">
            <a:solidFill>
              <a:srgbClr val="DBE5EA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771" name="Sample object 110"/>
          <p:cNvSpPr>
            <a:spLocks noGrp="1" noMove="1" noResize="1" noRot="1" noChangeAspect="1" noChangeShapeType="1"/>
          </p:cNvSpPr>
          <p:nvPr/>
        </p:nvSpPr>
        <p:spPr>
          <a:xfrm>
            <a:off x="18172567" y="13812883"/>
            <a:ext cx="905825" cy="61760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6350">
            <a:solidFill>
              <a:srgbClr val="C7D6DE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772" name="Sample object 111"/>
          <p:cNvSpPr>
            <a:spLocks noGrp="1" noMove="1" noResize="1" noRot="1" noChangeAspect="1" noChangeShapeType="1"/>
          </p:cNvSpPr>
          <p:nvPr/>
        </p:nvSpPr>
        <p:spPr>
          <a:xfrm>
            <a:off x="18403141" y="13775826"/>
            <a:ext cx="444678" cy="66701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/>
            <a:r>
              <a:rPr lang="ja-JP" sz="3502">
                <a:solidFill>
                  <a:srgbClr val="39505C"/>
                </a:solidFill>
                <a:latin typeface="Yu Gothic"/>
                <a:ea typeface="Yu Gothic"/>
                <a:cs typeface="Yu Gothic"/>
              </a:rPr>
              <a:t>3</a:t>
            </a:r>
          </a:p>
        </p:txBody>
      </p:sp>
      <p:sp>
        <p:nvSpPr>
          <p:cNvPr id="9773" name="Sample object 112"/>
          <p:cNvSpPr>
            <a:spLocks noGrp="1" noMove="1" noResize="1" noRot="1" noChangeAspect="1" noChangeShapeType="1"/>
          </p:cNvSpPr>
          <p:nvPr/>
        </p:nvSpPr>
        <p:spPr>
          <a:xfrm>
            <a:off x="19366610" y="13751122"/>
            <a:ext cx="1317564" cy="1358738"/>
          </a:xfrm>
          <a:prstGeom prst="roundRect">
            <a:avLst>
              <a:gd name="adj" fmla="val 10938"/>
            </a:avLst>
          </a:prstGeom>
          <a:solidFill>
            <a:srgbClr val="FBFDFE"/>
          </a:solidFill>
          <a:ln w="6350">
            <a:solidFill>
              <a:srgbClr val="DBE5EA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774" name="Sample object 113"/>
          <p:cNvSpPr>
            <a:spLocks noGrp="1" noMove="1" noResize="1" noRot="1" noChangeAspect="1" noChangeShapeType="1"/>
          </p:cNvSpPr>
          <p:nvPr/>
        </p:nvSpPr>
        <p:spPr>
          <a:xfrm>
            <a:off x="19572479" y="13812883"/>
            <a:ext cx="905825" cy="61760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6350">
            <a:solidFill>
              <a:srgbClr val="C7D6DE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775" name="Sample object 114"/>
          <p:cNvSpPr>
            <a:spLocks noGrp="1" noMove="1" noResize="1" noRot="1" noChangeAspect="1" noChangeShapeType="1"/>
          </p:cNvSpPr>
          <p:nvPr/>
        </p:nvSpPr>
        <p:spPr>
          <a:xfrm>
            <a:off x="19803053" y="13775826"/>
            <a:ext cx="444678" cy="66701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/>
            <a:r>
              <a:rPr lang="ja-JP" sz="3502">
                <a:solidFill>
                  <a:srgbClr val="39505C"/>
                </a:solidFill>
                <a:latin typeface="Yu Gothic"/>
                <a:ea typeface="Yu Gothic"/>
                <a:cs typeface="Yu Gothic"/>
              </a:rPr>
              <a:t>4</a:t>
            </a:r>
          </a:p>
        </p:txBody>
      </p:sp>
      <p:sp>
        <p:nvSpPr>
          <p:cNvPr id="9776" name="Sample object 115"/>
          <p:cNvSpPr>
            <a:spLocks noGrp="1" noMove="1" noResize="1" noRot="1" noChangeAspect="1" noChangeShapeType="1"/>
          </p:cNvSpPr>
          <p:nvPr/>
        </p:nvSpPr>
        <p:spPr>
          <a:xfrm>
            <a:off x="20766522" y="13751122"/>
            <a:ext cx="1317564" cy="1358738"/>
          </a:xfrm>
          <a:prstGeom prst="roundRect">
            <a:avLst>
              <a:gd name="adj" fmla="val 10938"/>
            </a:avLst>
          </a:prstGeom>
          <a:solidFill>
            <a:srgbClr val="FBFDFE"/>
          </a:solidFill>
          <a:ln w="6350">
            <a:solidFill>
              <a:srgbClr val="DBE5EA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777" name="Sample object 116"/>
          <p:cNvSpPr>
            <a:spLocks noGrp="1" noMove="1" noResize="1" noRot="1" noChangeAspect="1" noChangeShapeType="1"/>
          </p:cNvSpPr>
          <p:nvPr/>
        </p:nvSpPr>
        <p:spPr>
          <a:xfrm>
            <a:off x="20972391" y="13812883"/>
            <a:ext cx="905825" cy="61760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6350">
            <a:solidFill>
              <a:srgbClr val="C7D6DE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778" name="Sample object 117"/>
          <p:cNvSpPr>
            <a:spLocks noGrp="1" noMove="1" noResize="1" noRot="1" noChangeAspect="1" noChangeShapeType="1"/>
          </p:cNvSpPr>
          <p:nvPr/>
        </p:nvSpPr>
        <p:spPr>
          <a:xfrm>
            <a:off x="21202965" y="13775826"/>
            <a:ext cx="444678" cy="66701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/>
            <a:r>
              <a:rPr lang="ja-JP" sz="3502">
                <a:solidFill>
                  <a:srgbClr val="39505C"/>
                </a:solidFill>
                <a:latin typeface="Yu Gothic"/>
                <a:ea typeface="Yu Gothic"/>
                <a:cs typeface="Yu Gothic"/>
              </a:rPr>
              <a:t>5</a:t>
            </a:r>
          </a:p>
        </p:txBody>
      </p:sp>
      <p:sp>
        <p:nvSpPr>
          <p:cNvPr id="9779" name="Sample object 118"/>
          <p:cNvSpPr>
            <a:spLocks noGrp="1" noMove="1" noResize="1" noRot="1" noChangeAspect="1" noChangeShapeType="1"/>
          </p:cNvSpPr>
          <p:nvPr/>
        </p:nvSpPr>
        <p:spPr>
          <a:xfrm>
            <a:off x="22166434" y="13751122"/>
            <a:ext cx="1317564" cy="1358738"/>
          </a:xfrm>
          <a:prstGeom prst="roundRect">
            <a:avLst>
              <a:gd name="adj" fmla="val 10938"/>
            </a:avLst>
          </a:prstGeom>
          <a:solidFill>
            <a:srgbClr val="FBFDFE"/>
          </a:solidFill>
          <a:ln w="6350">
            <a:solidFill>
              <a:srgbClr val="DBE5EA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780" name="Sample object 119"/>
          <p:cNvSpPr>
            <a:spLocks noGrp="1" noMove="1" noResize="1" noRot="1" noChangeAspect="1" noChangeShapeType="1"/>
          </p:cNvSpPr>
          <p:nvPr/>
        </p:nvSpPr>
        <p:spPr>
          <a:xfrm>
            <a:off x="22372303" y="13812883"/>
            <a:ext cx="905825" cy="61760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6350">
            <a:solidFill>
              <a:srgbClr val="C7D6DE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781" name="Sample object 120"/>
          <p:cNvSpPr>
            <a:spLocks noGrp="1" noMove="1" noResize="1" noRot="1" noChangeAspect="1" noChangeShapeType="1"/>
          </p:cNvSpPr>
          <p:nvPr/>
        </p:nvSpPr>
        <p:spPr>
          <a:xfrm>
            <a:off x="22602877" y="13775826"/>
            <a:ext cx="444678" cy="66701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/>
            <a:r>
              <a:rPr lang="ja-JP" sz="3502">
                <a:solidFill>
                  <a:srgbClr val="39505C"/>
                </a:solidFill>
                <a:latin typeface="Yu Gothic"/>
                <a:ea typeface="Yu Gothic"/>
                <a:cs typeface="Yu Gothic"/>
              </a:rPr>
              <a:t>6</a:t>
            </a:r>
          </a:p>
        </p:txBody>
      </p:sp>
      <p:sp>
        <p:nvSpPr>
          <p:cNvPr id="9782" name="Sample object 121"/>
          <p:cNvSpPr>
            <a:spLocks noGrp="1" noMove="1" noResize="1" noRot="1" noChangeAspect="1" noChangeShapeType="1"/>
          </p:cNvSpPr>
          <p:nvPr/>
        </p:nvSpPr>
        <p:spPr>
          <a:xfrm>
            <a:off x="22681107" y="14492252"/>
            <a:ext cx="288217" cy="288217"/>
          </a:xfrm>
          <a:prstGeom prst="roundRect">
            <a:avLst>
              <a:gd name="adj" fmla="val 21429"/>
            </a:avLst>
          </a:prstGeom>
          <a:solidFill>
            <a:srgbClr val="E2603A"/>
          </a:solidFill>
          <a:ln>
            <a:noFill/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783" name="Sample object 122"/>
          <p:cNvSpPr>
            <a:spLocks noGrp="1" noMove="1" noResize="1" noRot="1" noChangeAspect="1" noChangeShapeType="1"/>
          </p:cNvSpPr>
          <p:nvPr/>
        </p:nvSpPr>
        <p:spPr>
          <a:xfrm>
            <a:off x="22663979" y="14469606"/>
            <a:ext cx="322474" cy="3335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/>
            <a:r>
              <a:rPr lang="ja-JP" sz="1751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虫</a:t>
            </a:r>
          </a:p>
        </p:txBody>
      </p:sp>
      <p:sp>
        <p:nvSpPr>
          <p:cNvPr id="9784" name="Sample object 123"/>
          <p:cNvSpPr>
            <a:spLocks noGrp="1" noMove="1" noResize="1" noRot="1" noChangeAspect="1" noChangeShapeType="1"/>
          </p:cNvSpPr>
          <p:nvPr/>
        </p:nvSpPr>
        <p:spPr>
          <a:xfrm>
            <a:off x="23566346" y="13751122"/>
            <a:ext cx="1317564" cy="1358738"/>
          </a:xfrm>
          <a:prstGeom prst="roundRect">
            <a:avLst>
              <a:gd name="adj" fmla="val 10938"/>
            </a:avLst>
          </a:prstGeom>
          <a:solidFill>
            <a:srgbClr val="FBFDFE"/>
          </a:solidFill>
          <a:ln w="6350">
            <a:solidFill>
              <a:srgbClr val="DBE5EA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785" name="Sample object 124"/>
          <p:cNvSpPr>
            <a:spLocks noGrp="1" noMove="1" noResize="1" noRot="1" noChangeAspect="1" noChangeShapeType="1"/>
          </p:cNvSpPr>
          <p:nvPr/>
        </p:nvSpPr>
        <p:spPr>
          <a:xfrm>
            <a:off x="23772215" y="13812883"/>
            <a:ext cx="905825" cy="617608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6350">
            <a:solidFill>
              <a:srgbClr val="C7D6DE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786" name="Sample object 125"/>
          <p:cNvSpPr>
            <a:spLocks noGrp="1" noMove="1" noResize="1" noRot="1" noChangeAspect="1" noChangeShapeType="1"/>
          </p:cNvSpPr>
          <p:nvPr/>
        </p:nvSpPr>
        <p:spPr>
          <a:xfrm>
            <a:off x="24002789" y="13775826"/>
            <a:ext cx="444678" cy="66701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/>
            <a:r>
              <a:rPr lang="ja-JP" sz="3502">
                <a:solidFill>
                  <a:srgbClr val="39505C"/>
                </a:solidFill>
                <a:latin typeface="Yu Gothic"/>
                <a:ea typeface="Yu Gothic"/>
                <a:cs typeface="Yu Gothic"/>
              </a:rPr>
              <a:t>7</a:t>
            </a:r>
          </a:p>
        </p:txBody>
      </p:sp>
      <p:sp>
        <p:nvSpPr>
          <p:cNvPr id="9787" name="Sample object 126"/>
          <p:cNvSpPr>
            <a:spLocks noGrp="1" noMove="1" noResize="1" noRot="1" noChangeAspect="1" noChangeShapeType="1"/>
          </p:cNvSpPr>
          <p:nvPr/>
        </p:nvSpPr>
        <p:spPr>
          <a:xfrm>
            <a:off x="24966258" y="13751122"/>
            <a:ext cx="1317564" cy="1358738"/>
          </a:xfrm>
          <a:prstGeom prst="roundRect">
            <a:avLst>
              <a:gd name="adj" fmla="val 10938"/>
            </a:avLst>
          </a:prstGeom>
          <a:solidFill>
            <a:srgbClr val="FBFDFE"/>
          </a:solidFill>
          <a:ln w="6350">
            <a:solidFill>
              <a:srgbClr val="DBE5EA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788" name="Sample object 127"/>
          <p:cNvSpPr>
            <a:spLocks noGrp="1" noMove="1" noResize="1" noRot="1" noChangeAspect="1" noChangeShapeType="1"/>
          </p:cNvSpPr>
          <p:nvPr/>
        </p:nvSpPr>
        <p:spPr>
          <a:xfrm>
            <a:off x="25172127" y="13812883"/>
            <a:ext cx="905825" cy="617608"/>
          </a:xfrm>
          <a:prstGeom prst="roundRect">
            <a:avLst>
              <a:gd name="adj" fmla="val 16667"/>
            </a:avLst>
          </a:prstGeom>
          <a:solidFill>
            <a:srgbClr val="EEF1F2"/>
          </a:solidFill>
          <a:ln w="6350">
            <a:solidFill>
              <a:srgbClr val="DFE4E6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789" name="Sample object 128"/>
          <p:cNvSpPr>
            <a:spLocks noGrp="1" noMove="1" noResize="1" noRot="1" noChangeAspect="1" noChangeShapeType="1"/>
          </p:cNvSpPr>
          <p:nvPr/>
        </p:nvSpPr>
        <p:spPr>
          <a:xfrm>
            <a:off x="25402701" y="13775826"/>
            <a:ext cx="444678" cy="66701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/>
            <a:r>
              <a:rPr lang="ja-JP" sz="3502">
                <a:solidFill>
                  <a:srgbClr val="AAB2B6"/>
                </a:solidFill>
                <a:latin typeface="Yu Gothic"/>
                <a:ea typeface="Yu Gothic"/>
                <a:cs typeface="Yu Gothic"/>
              </a:rPr>
              <a:t>8</a:t>
            </a:r>
          </a:p>
        </p:txBody>
      </p:sp>
      <p:sp>
        <p:nvSpPr>
          <p:cNvPr id="9790" name="Sample object 129"/>
          <p:cNvSpPr>
            <a:spLocks noGrp="1" noMove="1" noResize="1" noRot="1" noChangeAspect="1" noChangeShapeType="1"/>
          </p:cNvSpPr>
          <p:nvPr/>
        </p:nvSpPr>
        <p:spPr>
          <a:xfrm>
            <a:off x="25480932" y="14492252"/>
            <a:ext cx="288217" cy="288217"/>
          </a:xfrm>
          <a:prstGeom prst="roundRect">
            <a:avLst>
              <a:gd name="adj" fmla="val 21429"/>
            </a:avLst>
          </a:prstGeom>
          <a:solidFill>
            <a:srgbClr val="9AA7AD"/>
          </a:solidFill>
          <a:ln>
            <a:noFill/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791" name="Sample object 130"/>
          <p:cNvSpPr>
            <a:spLocks noGrp="1" noMove="1" noResize="1" noRot="1" noChangeAspect="1" noChangeShapeType="1"/>
          </p:cNvSpPr>
          <p:nvPr/>
        </p:nvSpPr>
        <p:spPr>
          <a:xfrm>
            <a:off x="25463803" y="14469606"/>
            <a:ext cx="322474" cy="33350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/>
            <a:r>
              <a:rPr lang="ja-JP" sz="1751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欠</a:t>
            </a:r>
          </a:p>
        </p:txBody>
      </p:sp>
      <p:sp>
        <p:nvSpPr>
          <p:cNvPr id="9792" name="Sample object 131"/>
          <p:cNvSpPr>
            <a:spLocks noGrp="1" noMove="1" noResize="1" noRot="1" noChangeAspect="1" noChangeShapeType="1"/>
          </p:cNvSpPr>
          <p:nvPr/>
        </p:nvSpPr>
        <p:spPr>
          <a:xfrm>
            <a:off x="14950710" y="13730535"/>
            <a:ext cx="20587" cy="1358738"/>
          </a:xfrm>
          <a:prstGeom prst="rect">
            <a:avLst/>
          </a:prstGeom>
          <a:solidFill>
            <a:srgbClr val="D7E0E6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/>
        </p:txBody>
      </p:sp>
      <p:sp>
        <p:nvSpPr>
          <p:cNvPr id="9793" name="Sample object 132"/>
          <p:cNvSpPr/>
          <p:nvPr/>
        </p:nvSpPr>
        <p:spPr>
          <a:xfrm>
            <a:off x="3102925" y="15295622"/>
            <a:ext cx="24045549" cy="700031"/>
          </a:xfrm>
          <a:prstGeom prst="rect">
            <a:avLst/>
          </a:prstGeom>
          <a:noFill/>
          <a:ln>
            <a:noFill/>
          </a:ln>
        </p:spPr>
        <p:txBody>
          <a:bodyPr wrap="square" lIns="40000" tIns="6000" rIns="120000" bIns="0" anchor="t">
            <a:normAutofit/>
          </a:bodyPr>
          <a:lstStyle/>
          <a:p>
            <a:r>
              <a:rPr lang="ja-JP" sz="2107">
                <a:solidFill>
                  <a:srgbClr val="39505C"/>
                </a:solidFill>
                <a:latin typeface="Yu Gothic"/>
                <a:ea typeface="Yu Gothic"/>
                <a:cs typeface="Yu Gothic"/>
              </a:rPr>
              <a:t>現在ある歯は28本です。治療が必要なむし歯（C2〜C4）が2歯あります。</a:t>
            </a:r>
          </a:p>
        </p:txBody>
      </p:sp>
      <p:sp>
        <p:nvSpPr>
          <p:cNvPr id="9794" name="Sample object 133"/>
          <p:cNvSpPr>
            <a:spLocks noGrp="1" noMove="1" noResize="1" noRot="1" noChangeAspect="1" noChangeShapeType="1"/>
          </p:cNvSpPr>
          <p:nvPr/>
        </p:nvSpPr>
        <p:spPr>
          <a:xfrm>
            <a:off x="3102925" y="16036831"/>
            <a:ext cx="24045549" cy="864744"/>
          </a:xfrm>
          <a:prstGeom prst="roundRect">
            <a:avLst>
              <a:gd name="adj" fmla="val 5000"/>
            </a:avLst>
          </a:prstGeom>
          <a:solidFill>
            <a:srgbClr val="E9F4F3"/>
          </a:solidFill>
          <a:ln w="9525">
            <a:solidFill>
              <a:srgbClr val="D6E6EF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795" name="Sample object 134"/>
          <p:cNvSpPr/>
          <p:nvPr/>
        </p:nvSpPr>
        <p:spPr>
          <a:xfrm>
            <a:off x="3267621" y="16201545"/>
            <a:ext cx="7720103" cy="658853"/>
          </a:xfrm>
          <a:prstGeom prst="rect">
            <a:avLst/>
          </a:prstGeom>
          <a:noFill/>
          <a:ln>
            <a:noFill/>
          </a:ln>
        </p:spPr>
        <p:txBody>
          <a:bodyPr wrap="square" lIns="30000" tIns="8000" rIns="120000" bIns="0" anchor="t">
            <a:normAutofit/>
          </a:bodyPr>
          <a:lstStyle/>
          <a:p>
            <a:r>
              <a:rPr lang="ja-JP" sz="2026" b="1">
                <a:solidFill>
                  <a:srgbClr val="FFFFFF"/>
                </a:solidFill>
                <a:highlight>
                  <a:srgbClr val="9AA7AD"/>
                </a:highlight>
                <a:latin typeface="Yu Gothic"/>
                <a:ea typeface="Yu Gothic"/>
                <a:cs typeface="Yu Gothic"/>
              </a:rPr>
              <a:t> 欠 </a:t>
            </a:r>
            <a:r>
              <a:rPr lang="ja-JP" sz="2188" b="1">
                <a:solidFill>
                  <a:srgbClr val="39505C"/>
                </a:solidFill>
                <a:latin typeface="Yu Gothic"/>
                <a:ea typeface="Yu Gothic"/>
                <a:cs typeface="Yu Gothic"/>
              </a:rPr>
              <a:t>  欠損歯</a:t>
            </a:r>
            <a:r>
              <a:rPr lang="ja-JP" sz="1783">
                <a:solidFill>
                  <a:srgbClr val="39505C"/>
                </a:solidFill>
                <a:latin typeface="Yu Gothic"/>
                <a:ea typeface="Yu Gothic"/>
                <a:cs typeface="Yu Gothic"/>
              </a:rPr>
              <a:t>：もともと無い・失った歯（欠損）</a:t>
            </a:r>
          </a:p>
        </p:txBody>
      </p:sp>
      <p:sp>
        <p:nvSpPr>
          <p:cNvPr id="9796" name="Sample object 135"/>
          <p:cNvSpPr/>
          <p:nvPr/>
        </p:nvSpPr>
        <p:spPr>
          <a:xfrm>
            <a:off x="11234767" y="16201545"/>
            <a:ext cx="7720103" cy="658853"/>
          </a:xfrm>
          <a:prstGeom prst="rect">
            <a:avLst/>
          </a:prstGeom>
          <a:noFill/>
          <a:ln>
            <a:noFill/>
          </a:ln>
        </p:spPr>
        <p:txBody>
          <a:bodyPr wrap="square" lIns="30000" tIns="8000" rIns="120000" bIns="0" anchor="t">
            <a:normAutofit/>
          </a:bodyPr>
          <a:lstStyle/>
          <a:p>
            <a:r>
              <a:rPr lang="ja-JP" sz="2026" b="1">
                <a:solidFill>
                  <a:srgbClr val="FFFFFF"/>
                </a:solidFill>
                <a:highlight>
                  <a:srgbClr val="E2603A"/>
                </a:highlight>
                <a:latin typeface="Yu Gothic"/>
                <a:ea typeface="Yu Gothic"/>
                <a:cs typeface="Yu Gothic"/>
              </a:rPr>
              <a:t> 虫 </a:t>
            </a:r>
            <a:r>
              <a:rPr lang="ja-JP" sz="2188" b="1">
                <a:solidFill>
                  <a:srgbClr val="39505C"/>
                </a:solidFill>
                <a:latin typeface="Yu Gothic"/>
                <a:ea typeface="Yu Gothic"/>
                <a:cs typeface="Yu Gothic"/>
              </a:rPr>
              <a:t>  虫歯</a:t>
            </a:r>
            <a:r>
              <a:rPr lang="ja-JP" sz="1783">
                <a:solidFill>
                  <a:srgbClr val="39505C"/>
                </a:solidFill>
                <a:latin typeface="Yu Gothic"/>
                <a:ea typeface="Yu Gothic"/>
                <a:cs typeface="Yu Gothic"/>
              </a:rPr>
              <a:t>：治療が必要なむし歯（C2〜C4）</a:t>
            </a:r>
          </a:p>
        </p:txBody>
      </p:sp>
      <p:sp>
        <p:nvSpPr>
          <p:cNvPr id="9798" name="Sample object 136"/>
          <p:cNvSpPr txBox="1"/>
          <p:nvPr/>
        </p:nvSpPr>
        <p:spPr>
          <a:xfrm>
            <a:off x="1000000" y="20450000"/>
            <a:ext cx="22000000" cy="450000"/>
          </a:xfrm>
        </p:spPr>
        <p:txBody>
          <a:bodyPr wrap="square"/>
          <a:lstStyle/>
          <a:p>
            <a:r>
              <a:rPr sz="2300">
                <a:solidFill>
                  <a:srgbClr val="507478"/>
                </a:solidFill>
                <a:latin typeface="Yu Gothic"/>
                <a:ea typeface="Yu Gothic"/>
              </a:rPr>
              <a:t>AI生成画像・架空の入力例  |  Sample Dental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Sample object 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4" name="Sample object 1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0251400" cy="21386800"/>
          </a:xfrm>
          <a:prstGeom prst="rect">
            <a:avLst/>
          </a:prstGeom>
        </p:spPr>
      </p:pic>
      <p:sp>
        <p:nvSpPr>
          <p:cNvPr id="206" name="Sample object 2"/>
          <p:cNvSpPr/>
          <p:nvPr/>
        </p:nvSpPr>
        <p:spPr>
          <a:xfrm>
            <a:off x="5479937" y="3177803"/>
            <a:ext cx="6350001" cy="6350001"/>
          </a:xfrm>
          <a:prstGeom prst="rect">
            <a:avLst/>
          </a:prstGeom>
          <a:blipFill rotWithShape="1">
            <a:blip r:embed="rId4"/>
            <a:stretch>
              <a:fillRect/>
            </a:stretch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algn="ctr">
              <a:defRPr>
                <a:latin typeface="+mj-lt"/>
                <a:ea typeface="+mj-ea"/>
                <a:cs typeface="+mj-cs"/>
                <a:sym typeface="Yu Gothic"/>
              </a:defRPr>
            </a:pPr>
            <a:r>
              <a:t/>
            </a:r>
          </a:p>
          <a:p>
            <a:pPr algn="ctr">
              <a:defRPr>
                <a:latin typeface="+mj-lt"/>
                <a:ea typeface="+mj-ea"/>
                <a:cs typeface="+mj-cs"/>
                <a:sym typeface="Yu Gothic"/>
              </a:defRPr>
            </a:pPr>
            <a:r>
              <a:t/>
            </a:r>
          </a:p>
        </p:txBody>
      </p:sp>
      <p:graphicFrame>
        <p:nvGraphicFramePr>
          <p:cNvPr id="207" name="Sample object 3"/>
          <p:cNvGraphicFramePr/>
          <p:nvPr/>
        </p:nvGraphicFramePr>
        <p:xfrm>
          <a:off x="13667630" y="11290172"/>
          <a:ext cx="11430000" cy="5085387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1" rtl="0">
                <a:tableStyleId>{4C3C2611-4C71-4FC5-86AE-919BDF0F9419}</a:tableStyleId>
              </a:tblPr>
              <a:tblGrid>
                <a:gridCol w="3810000"/>
                <a:gridCol w="3810000"/>
                <a:gridCol w="3810000"/>
              </a:tblGrid>
              <a:tr h="635284">
                <a:tc>
                  <a:txBody>
                    <a:bodyPr wrap="square">
                      <a:normAutofit/>
                    </a:bodyPr>
                    <a:lstStyle/>
                    <a:p>
                      <a:pPr indent="457200" algn="l">
                        <a:defRPr sz="1800"/>
                      </a:pPr>
                      <a:r>
                        <a:rPr sz="3237">
                          <a:solidFill>
                            <a:srgbClr val="535353"/>
                          </a:solidFill>
                          <a:sym typeface="Yu Gothic"/>
                        </a:rPr>
                        <a:t>横顔の種類</a:t>
                      </a:r>
                    </a:p>
                  </a:txBody>
                  <a:tcPr marL="0" marR="0" marT="0" marB="0" anchor="ctr" anchorCtr="0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indent="457200" algn="l">
                        <a:defRPr sz="3500">
                          <a:solidFill>
                            <a:srgbClr val="535353"/>
                          </a:solidFill>
                          <a:sym typeface="Yu Gothic"/>
                        </a:defRPr>
                      </a:pPr>
                    </a:p>
                  </a:txBody>
                  <a:tcPr marL="0" marR="0" marT="0" marB="0" anchor="ctr" anchorCtr="0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indent="457200" algn="l">
                        <a:defRPr sz="3500">
                          <a:solidFill>
                            <a:srgbClr val="535353"/>
                          </a:solidFill>
                          <a:sym typeface="Yu Gothic"/>
                        </a:defRPr>
                      </a:pPr>
                    </a:p>
                  </a:txBody>
                  <a:tcPr marL="0" marR="0" marT="0" marB="0" anchor="ctr" anchorCtr="0" horzOverflow="overflow">
                    <a:noFill/>
                  </a:tcPr>
                </a:tc>
              </a:tr>
              <a:tr h="636765">
                <a:tc>
                  <a:txBody>
                    <a:bodyPr wrap="square">
                      <a:normAutofit/>
                    </a:bodyPr>
                    <a:lstStyle/>
                    <a:p>
                      <a:pPr indent="457200">
                        <a:defRPr sz="1800"/>
                      </a:pPr>
                      <a:r>
                        <a:rPr sz="3200">
                          <a:solidFill>
                            <a:srgbClr val="535353"/>
                          </a:solidFill>
                          <a:sym typeface="Yu Gothic"/>
                        </a:rPr>
                        <a:t>受け口タイプ</a:t>
                      </a:r>
                    </a:p>
                  </a:txBody>
                  <a:tcPr marL="0" marR="0" marT="0" marB="0" anchor="ctr" anchorCtr="0" horzOverflow="overflow">
                    <a:noFill/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indent="457200">
                        <a:defRPr sz="1800"/>
                      </a:pPr>
                      <a:r>
                        <a:rPr sz="3200" b="1">
                          <a:solidFill>
                            <a:srgbClr val="535353"/>
                          </a:solidFill>
                          <a:sym typeface="Yu Gothic"/>
                        </a:rPr>
                        <a:t>正常タイプ</a:t>
                      </a:r>
                    </a:p>
                  </a:txBody>
                  <a:tcPr marL="0" marR="0" marT="0" marB="0" anchor="ctr" anchorCtr="0" horzOverflow="overflow">
                    <a:solidFill>
                      <a:srgbClr val="DDDDDD"/>
                    </a:solidFill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indent="457200">
                        <a:defRPr sz="1800"/>
                      </a:pPr>
                      <a:r>
                        <a:rPr sz="3200">
                          <a:solidFill>
                            <a:srgbClr val="535353"/>
                          </a:solidFill>
                          <a:sym typeface="Yu Gothic"/>
                        </a:rPr>
                        <a:t>出っ歯タイプ</a:t>
                      </a:r>
                    </a:p>
                  </a:txBody>
                  <a:tcPr marL="0" marR="0" marT="0" marB="0" anchor="ctr" anchorCtr="0" horzOverflow="overflow">
                    <a:noFill/>
                  </a:tcPr>
                </a:tc>
              </a:tr>
              <a:tr h="3813338">
                <a:tc>
                  <a:txBody>
                    <a:bodyPr/>
                    <a:lstStyle/>
                    <a:p>
                      <a:pPr indent="457200" algn="l">
                        <a:defRPr sz="3500">
                          <a:solidFill>
                            <a:srgbClr val="535353"/>
                          </a:solidFill>
                          <a:sym typeface="Yu Gothic"/>
                        </a:defRPr>
                      </a:pPr>
                    </a:p>
                  </a:txBody>
                  <a:tcPr marL="0" marR="0" marT="0" marB="0" anchor="t" anchorCtr="0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indent="457200" algn="l">
                        <a:defRPr sz="3500">
                          <a:solidFill>
                            <a:srgbClr val="535353"/>
                          </a:solidFill>
                          <a:sym typeface="Yu Gothic"/>
                        </a:defRPr>
                      </a:pPr>
                    </a:p>
                  </a:txBody>
                  <a:tcPr marL="0" marR="0" marT="0" marB="0" anchor="t" anchorCtr="0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indent="457200" algn="l">
                        <a:defRPr sz="3500">
                          <a:solidFill>
                            <a:srgbClr val="535353"/>
                          </a:solidFill>
                          <a:sym typeface="Yu Gothic"/>
                        </a:defRPr>
                      </a:pPr>
                    </a:p>
                  </a:txBody>
                  <a:tcPr marL="0" marR="0" marT="0" marB="0" anchor="t" anchorCtr="0" horzOverflow="overflow">
                    <a:noFill/>
                  </a:tcPr>
                </a:tc>
              </a:tr>
            </a:tbl>
          </a:graphicData>
        </a:graphic>
      </p:graphicFrame>
      <p:pic>
        <p:nvPicPr>
          <p:cNvPr id="208" name="Sample object 4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3347072" y="18572441"/>
            <a:ext cx="3557256" cy="2434385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209" name="Sample object 5"/>
          <p:cNvGraphicFramePr/>
          <p:nvPr/>
        </p:nvGraphicFramePr>
        <p:xfrm>
          <a:off x="1025044" y="898013"/>
          <a:ext cx="9217157" cy="1585616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1" rtl="0">
                <a:tableStyleId>{4C3C2611-4C71-4FC5-86AE-919BDF0F9419}</a:tableStyleId>
              </a:tblPr>
              <a:tblGrid>
                <a:gridCol w="9217157"/>
              </a:tblGrid>
              <a:tr h="1585616">
                <a:tc>
                  <a:txBody>
                    <a:bodyPr wrap="square">
                      <a:normAutofit/>
                    </a:bodyPr>
                    <a:lstStyle/>
                    <a:p>
                      <a:pPr algn="l" defTabSz="914400">
                        <a:defRPr sz="1800"/>
                      </a:pPr>
                      <a:r>
                        <a:rPr sz="7000">
                          <a:solidFill>
                            <a:srgbClr val="5E5E5E"/>
                          </a:solidFill>
                          <a:latin typeface="Yu Gothic"/>
                          <a:ea typeface="Yu Gothic"/>
                          <a:cs typeface="Yu Gothic"/>
                          <a:sym typeface="Yu Gothic"/>
                        </a:rPr>
                        <a:t>顔貌所見</a:t>
                      </a:r>
                    </a:p>
                  </a:txBody>
                  <a:tcPr marL="50800" marR="50800" marT="50800" marB="50800" anchor="ctr" anchorCtr="0" horzOverflow="overflow">
                    <a:noFill/>
                  </a:tcPr>
                </a:tc>
              </a:tr>
            </a:tbl>
          </a:graphicData>
        </a:graphic>
      </p:graphicFrame>
      <p:grpSp>
        <p:nvGrpSpPr>
          <p:cNvPr id="212" name="Sample object 6"/>
          <p:cNvGrpSpPr/>
          <p:nvPr/>
        </p:nvGrpSpPr>
        <p:grpSpPr>
          <a:xfrm>
            <a:off x="2684563" y="5940197"/>
            <a:ext cx="1948417" cy="825213"/>
            <a:chOff x="0" y="0"/>
            <a:chExt cx="1948415" cy="825211"/>
          </a:xfrm>
        </p:grpSpPr>
        <p:sp>
          <p:nvSpPr>
            <p:cNvPr id="210" name="Sample object 7"/>
            <p:cNvSpPr/>
            <p:nvPr/>
          </p:nvSpPr>
          <p:spPr>
            <a:xfrm>
              <a:off x="0" y="0"/>
              <a:ext cx="1948416" cy="825212"/>
            </a:xfrm>
            <a:prstGeom prst="rect">
              <a:avLst/>
            </a:prstGeom>
            <a:noFill/>
            <a:ln w="12700" cap="flat">
              <a:solidFill>
                <a:srgbClr val="5E5E5E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>
                  <a:latin typeface="Yu Gothic"/>
                  <a:ea typeface="Yu Gothic"/>
                  <a:cs typeface="Yu Gothic"/>
                  <a:sym typeface="Yu Gothic"/>
                </a:defRPr>
              </a:pPr>
            </a:p>
          </p:txBody>
        </p:sp>
        <p:sp>
          <p:nvSpPr>
            <p:cNvPr id="211" name="Sample object 8"/>
            <p:cNvSpPr txBox="1"/>
            <p:nvPr/>
          </p:nvSpPr>
          <p:spPr>
            <a:xfrm>
              <a:off x="6350" y="107806"/>
              <a:ext cx="1935716" cy="6096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rmAutofit/>
            </a:bodyPr>
            <a:lstStyle>
              <a:lvl1pPr algn="ctr">
                <a:defRPr>
                  <a:latin typeface="Yu Gothic"/>
                  <a:ea typeface="Yu Gothic"/>
                  <a:cs typeface="Yu Gothic"/>
                  <a:sym typeface="Yu Gothic"/>
                </a:defRPr>
              </a:lvl1pPr>
            </a:lstStyle>
            <a:p>
              <a:pPr/>
              <a:r>
                <a:rPr/>
                <a:t>正面観</a:t>
              </a:r>
            </a:p>
          </p:txBody>
        </p:sp>
      </p:grpSp>
      <p:grpSp>
        <p:nvGrpSpPr>
          <p:cNvPr id="215" name="Sample object 9"/>
          <p:cNvGrpSpPr/>
          <p:nvPr/>
        </p:nvGrpSpPr>
        <p:grpSpPr>
          <a:xfrm>
            <a:off x="2409492" y="13509967"/>
            <a:ext cx="2498560" cy="825213"/>
            <a:chOff x="0" y="0"/>
            <a:chExt cx="2498559" cy="825211"/>
          </a:xfrm>
        </p:grpSpPr>
        <p:sp>
          <p:nvSpPr>
            <p:cNvPr id="213" name="Sample object 10"/>
            <p:cNvSpPr/>
            <p:nvPr/>
          </p:nvSpPr>
          <p:spPr>
            <a:xfrm>
              <a:off x="-1" y="0"/>
              <a:ext cx="2498561" cy="825212"/>
            </a:xfrm>
            <a:prstGeom prst="rect">
              <a:avLst/>
            </a:prstGeom>
            <a:noFill/>
            <a:ln w="12700" cap="flat">
              <a:solidFill>
                <a:srgbClr val="5E5E5E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>
                  <a:latin typeface="Yu Gothic"/>
                  <a:ea typeface="Yu Gothic"/>
                  <a:cs typeface="Yu Gothic"/>
                  <a:sym typeface="Yu Gothic"/>
                </a:defRPr>
              </a:pPr>
            </a:p>
          </p:txBody>
        </p:sp>
        <p:sp>
          <p:nvSpPr>
            <p:cNvPr id="214" name="Sample object 11"/>
            <p:cNvSpPr txBox="1"/>
            <p:nvPr/>
          </p:nvSpPr>
          <p:spPr>
            <a:xfrm>
              <a:off x="6349" y="107806"/>
              <a:ext cx="2485861" cy="6096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50800" tIns="50800" rIns="50800" bIns="50800" numCol="1" anchor="ctr">
              <a:normAutofit/>
            </a:bodyPr>
            <a:lstStyle>
              <a:lvl1pPr algn="ctr">
                <a:defRPr>
                  <a:latin typeface="Yu Gothic"/>
                  <a:ea typeface="Yu Gothic"/>
                  <a:cs typeface="Yu Gothic"/>
                  <a:sym typeface="Yu Gothic"/>
                </a:defRPr>
              </a:lvl1pPr>
            </a:lstStyle>
            <a:p>
              <a:pPr/>
              <a:r>
                <a:rPr/>
                <a:t>側方面観</a:t>
              </a:r>
            </a:p>
          </p:txBody>
        </p:sp>
      </p:grpSp>
      <p:graphicFrame>
        <p:nvGraphicFramePr>
          <p:cNvPr id="222" name="Sample object 12"/>
          <p:cNvGraphicFramePr/>
          <p:nvPr/>
        </p:nvGraphicFramePr>
        <p:xfrm>
          <a:off x="12283358" y="5279014"/>
          <a:ext cx="14198545" cy="4500732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1" rtl="0">
                <a:tableStyleId>{4C3C2611-4C71-4FC5-86AE-919BDF0F9419}</a:tableStyleId>
              </a:tblPr>
              <a:tblGrid>
                <a:gridCol w="3258372"/>
                <a:gridCol w="10940173"/>
              </a:tblGrid>
              <a:tr h="929937">
                <a:tc>
                  <a:txBody>
                    <a:bodyPr/>
                    <a:lstStyle/>
                    <a:p>
                      <a:pPr indent="457200" algn="l">
                        <a:defRPr>
                          <a:sym typeface="Yu Gothic"/>
                        </a:defRPr>
                      </a:pPr>
                    </a:p>
                  </a:txBody>
                  <a:tcPr marL="0" marR="0" marT="0" marB="0" anchor="ctr" anchorCtr="0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Yu Gothic"/>
                        </a:defRPr>
                      </a:pPr>
                    </a:p>
                  </a:txBody>
                  <a:tcPr marL="0" marR="0" marT="0" marB="0" anchor="ctr" anchorCtr="0" horzOverflow="overflow">
                    <a:noFill/>
                  </a:tcPr>
                </a:tc>
              </a:tr>
              <a:tr h="3570795">
                <a:tc>
                  <a:txBody>
                    <a:bodyPr/>
                    <a:lstStyle/>
                    <a:p>
                      <a:pPr indent="457200">
                        <a:defRPr>
                          <a:sym typeface="Yu Gothic"/>
                        </a:defRPr>
                      </a:pPr>
                    </a:p>
                  </a:txBody>
                  <a:tcPr marL="0" marR="0" marT="0" marB="0" anchor="ctr" anchorCtr="0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Yu Gothic"/>
                        </a:defRPr>
                      </a:pPr>
                    </a:p>
                  </a:txBody>
                  <a:tcPr marL="0" marR="0" marT="0" marB="0" anchor="ctr" anchorCtr="0" horzOverflow="overflow">
                    <a:noFill/>
                  </a:tcPr>
                </a:tc>
              </a:tr>
            </a:tbl>
          </a:graphicData>
        </a:graphic>
      </p:graphicFrame>
      <p:sp>
        <p:nvSpPr>
          <p:cNvPr id="223" name="Sample object 13"/>
          <p:cNvSpPr/>
          <p:nvPr/>
        </p:nvSpPr>
        <p:spPr>
          <a:xfrm>
            <a:off x="5479937" y="10747573"/>
            <a:ext cx="6350001" cy="6350001"/>
          </a:xfrm>
          <a:prstGeom prst="rect">
            <a:avLst/>
          </a:prstGeom>
          <a:blipFill rotWithShape="1">
            <a:blip r:embed="rId5"/>
            <a:stretch>
              <a:fillRect/>
            </a:stretch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algn="ctr">
              <a:defRPr>
                <a:latin typeface="+mj-lt"/>
                <a:ea typeface="+mj-ea"/>
                <a:cs typeface="+mj-cs"/>
                <a:sym typeface="Yu Gothic"/>
              </a:defRPr>
            </a:pPr>
            <a:r>
              <a:t/>
            </a:r>
          </a:p>
          <a:p>
            <a:pPr algn="ctr">
              <a:defRPr>
                <a:latin typeface="+mj-lt"/>
                <a:ea typeface="+mj-ea"/>
                <a:cs typeface="+mj-cs"/>
                <a:sym typeface="Yu Gothic"/>
              </a:defRPr>
            </a:pPr>
            <a:r>
              <a:t/>
            </a:r>
          </a:p>
        </p:txBody>
      </p:sp>
      <p:graphicFrame>
        <p:nvGraphicFramePr>
          <p:cNvPr id="224" name="Sample object 14"/>
          <p:cNvGraphicFramePr/>
          <p:nvPr/>
        </p:nvGraphicFramePr>
        <p:xfrm>
          <a:off x="13162354" y="5311419"/>
          <a:ext cx="11342561" cy="3775521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1" rtl="0">
                <a:tableStyleId>{4C3C2611-4C71-4FC5-86AE-919BDF0F9419}</a:tableStyleId>
              </a:tblPr>
              <a:tblGrid>
                <a:gridCol w="11342561"/>
              </a:tblGrid>
              <a:tr h="584484">
                <a:tc>
                  <a:txBody>
                    <a:bodyPr wrap="square">
                      <a:normAutofit/>
                    </a:bodyPr>
                    <a:lstStyle/>
                    <a:p>
                      <a:pPr indent="457200" algn="l">
                        <a:defRPr sz="1800"/>
                      </a:pPr>
                      <a:r>
                        <a:rPr sz="2975">
                          <a:solidFill>
                            <a:srgbClr val="535353"/>
                          </a:solidFill>
                          <a:sym typeface="Yu Gothic"/>
                        </a:rPr>
                        <a:t>左右の対称性</a:t>
                      </a:r>
                    </a:p>
                  </a:txBody>
                  <a:tcPr marL="0" marR="0" marT="0" marB="0" anchor="ctr" anchorCtr="0" horzOverflow="overflow">
                    <a:noFill/>
                  </a:tcPr>
                </a:tc>
              </a:tr>
              <a:tr h="419099">
                <a:tc>
                  <a:txBody>
                    <a:bodyPr/>
                    <a:lstStyle/>
                    <a:p>
                      <a:pPr indent="457200" algn="l">
                        <a:defRPr>
                          <a:solidFill>
                            <a:srgbClr val="535353"/>
                          </a:solidFill>
                          <a:sym typeface="Yu Gothic"/>
                        </a:defRPr>
                      </a:pPr>
                    </a:p>
                  </a:txBody>
                  <a:tcPr marL="0" marR="0" marT="0" marB="0" anchor="t" anchorCtr="0" horzOverflow="overflow">
                    <a:noFill/>
                  </a:tcPr>
                </a:tc>
              </a:tr>
              <a:tr h="2771938">
                <a:tc>
                  <a:txBody>
                    <a:bodyPr wrap="square">
                      <a:normAutofit/>
                    </a:bodyPr>
                    <a:lstStyle/>
                    <a:p>
                      <a:pPr indent="457200" algn="l">
                        <a:defRPr sz="1800"/>
                      </a:pPr>
                      <a:r>
                        <a:rPr sz="3300">
                          <a:solidFill>
                            <a:srgbClr val="535353"/>
                          </a:solidFill>
                          <a:sym typeface="Yu Gothic"/>
                        </a:rPr>
                        <a:t>瞳孔ラインに対して口・肩のラインはほぼ水平です。</a:t>
                      </a:r>
                      <a:br/>
                      <a:r>
                        <a:rPr sz="3300">
                          <a:solidFill>
                            <a:srgbClr val="535353"/>
                          </a:solidFill>
                          <a:sym typeface="Yu Gothic"/>
                        </a:rPr>
                        <a:t>左右の対称性はバランスがとれています。</a:t>
                      </a:r>
                    </a:p>
                  </a:txBody>
                  <a:tcPr marL="0" marR="0" marT="0" marB="0" anchor="t" anchorCtr="0" horzOverflow="overflow">
                    <a:noFill/>
                  </a:tcPr>
                </a:tc>
              </a:tr>
            </a:tbl>
          </a:graphicData>
        </a:graphic>
      </p:graphicFrame>
      <p:sp>
        <p:nvSpPr>
          <p:cNvPr id="225" name="Sample object 15"/>
          <p:cNvSpPr/>
          <p:nvPr/>
        </p:nvSpPr>
        <p:spPr>
          <a:xfrm>
            <a:off x="15270585" y="12740453"/>
            <a:ext cx="782841" cy="323327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850" h="21555" fill="norm" stroke="1" extrusionOk="0">
                <a:moveTo>
                  <a:pt x="7692" y="0"/>
                </a:moveTo>
                <a:cubicBezTo>
                  <a:pt x="7369" y="719"/>
                  <a:pt x="7189" y="1438"/>
                  <a:pt x="7149" y="2154"/>
                </a:cubicBezTo>
                <a:cubicBezTo>
                  <a:pt x="7109" y="2869"/>
                  <a:pt x="7206" y="3591"/>
                  <a:pt x="7936" y="4290"/>
                </a:cubicBezTo>
                <a:cubicBezTo>
                  <a:pt x="9524" y="5811"/>
                  <a:pt x="13814" y="7016"/>
                  <a:pt x="17694" y="8246"/>
                </a:cubicBezTo>
                <a:cubicBezTo>
                  <a:pt x="19706" y="8884"/>
                  <a:pt x="21600" y="9630"/>
                  <a:pt x="20551" y="10383"/>
                </a:cubicBezTo>
                <a:cubicBezTo>
                  <a:pt x="20320" y="10548"/>
                  <a:pt x="19945" y="10698"/>
                  <a:pt x="19483" y="10830"/>
                </a:cubicBezTo>
                <a:cubicBezTo>
                  <a:pt x="18717" y="11047"/>
                  <a:pt x="17750" y="11206"/>
                  <a:pt x="16727" y="11327"/>
                </a:cubicBezTo>
                <a:cubicBezTo>
                  <a:pt x="15746" y="11444"/>
                  <a:pt x="14698" y="11529"/>
                  <a:pt x="13606" y="11577"/>
                </a:cubicBezTo>
                <a:cubicBezTo>
                  <a:pt x="13088" y="11875"/>
                  <a:pt x="13120" y="12215"/>
                  <a:pt x="13691" y="12507"/>
                </a:cubicBezTo>
                <a:cubicBezTo>
                  <a:pt x="14341" y="12838"/>
                  <a:pt x="15679" y="13091"/>
                  <a:pt x="15808" y="13469"/>
                </a:cubicBezTo>
                <a:cubicBezTo>
                  <a:pt x="15908" y="13763"/>
                  <a:pt x="15236" y="14026"/>
                  <a:pt x="14409" y="14238"/>
                </a:cubicBezTo>
                <a:cubicBezTo>
                  <a:pt x="13610" y="14443"/>
                  <a:pt x="12670" y="14611"/>
                  <a:pt x="11634" y="14732"/>
                </a:cubicBezTo>
                <a:cubicBezTo>
                  <a:pt x="12896" y="14822"/>
                  <a:pt x="13855" y="14959"/>
                  <a:pt x="14910" y="15116"/>
                </a:cubicBezTo>
                <a:cubicBezTo>
                  <a:pt x="15501" y="15203"/>
                  <a:pt x="16181" y="15295"/>
                  <a:pt x="16634" y="15421"/>
                </a:cubicBezTo>
                <a:cubicBezTo>
                  <a:pt x="17101" y="15551"/>
                  <a:pt x="17220" y="15723"/>
                  <a:pt x="17248" y="15891"/>
                </a:cubicBezTo>
                <a:cubicBezTo>
                  <a:pt x="17277" y="16063"/>
                  <a:pt x="17230" y="16251"/>
                  <a:pt x="16821" y="16412"/>
                </a:cubicBezTo>
                <a:cubicBezTo>
                  <a:pt x="16359" y="16594"/>
                  <a:pt x="15486" y="16700"/>
                  <a:pt x="14891" y="16845"/>
                </a:cubicBezTo>
                <a:cubicBezTo>
                  <a:pt x="13575" y="17166"/>
                  <a:pt x="13279" y="17644"/>
                  <a:pt x="12964" y="18096"/>
                </a:cubicBezTo>
                <a:cubicBezTo>
                  <a:pt x="12311" y="19035"/>
                  <a:pt x="11371" y="19991"/>
                  <a:pt x="8753" y="20684"/>
                </a:cubicBezTo>
                <a:cubicBezTo>
                  <a:pt x="6492" y="21283"/>
                  <a:pt x="3286" y="21600"/>
                  <a:pt x="0" y="21549"/>
                </a:cubicBezTo>
              </a:path>
            </a:pathLst>
          </a:custGeom>
          <a:ln w="25400">
            <a:solidFill>
              <a:srgbClr val="535353"/>
            </a:solidFill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Yu Gothic"/>
              </a:defRPr>
            </a:pPr>
          </a:p>
        </p:txBody>
      </p:sp>
      <p:sp>
        <p:nvSpPr>
          <p:cNvPr id="227" name="Sample object 16"/>
          <p:cNvSpPr/>
          <p:nvPr/>
        </p:nvSpPr>
        <p:spPr>
          <a:xfrm flipV="1">
            <a:off x="15517646" y="13703068"/>
            <a:ext cx="686361" cy="2747825"/>
          </a:xfrm>
          <a:prstGeom prst="line">
            <a:avLst/>
          </a:prstGeom>
          <a:ln w="25400">
            <a:solidFill>
              <a:schemeClr val="accent1"/>
            </a:solidFill>
          </a:ln>
        </p:spPr>
        <p:txBody>
          <a:bodyPr lIns="45718" tIns="45718" rIns="45718" bIns="45718"/>
          <a:lstStyle/>
          <a:p>
            <a:pPr>
              <a:defRPr>
                <a:latin typeface="+mj-lt"/>
                <a:ea typeface="+mj-ea"/>
                <a:cs typeface="+mj-cs"/>
                <a:sym typeface="Yu Gothic"/>
              </a:defRPr>
            </a:pPr>
          </a:p>
        </p:txBody>
      </p:sp>
      <p:grpSp>
        <p:nvGrpSpPr>
          <p:cNvPr id="230" name="Sample object 17"/>
          <p:cNvGrpSpPr/>
          <p:nvPr/>
        </p:nvGrpSpPr>
        <p:grpSpPr>
          <a:xfrm>
            <a:off x="19389647" y="12753223"/>
            <a:ext cx="846571" cy="3557901"/>
            <a:chOff x="0" y="0"/>
            <a:chExt cx="846570" cy="3557899"/>
          </a:xfrm>
        </p:grpSpPr>
        <p:sp>
          <p:nvSpPr>
            <p:cNvPr id="228" name="Sample object 18"/>
            <p:cNvSpPr/>
            <p:nvPr/>
          </p:nvSpPr>
          <p:spPr>
            <a:xfrm>
              <a:off x="0" y="0"/>
              <a:ext cx="722058" cy="334027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064" h="21600" fill="norm" stroke="1" extrusionOk="0">
                  <a:moveTo>
                    <a:pt x="5915" y="0"/>
                  </a:moveTo>
                  <a:cubicBezTo>
                    <a:pt x="6172" y="698"/>
                    <a:pt x="6090" y="1396"/>
                    <a:pt x="5684" y="2082"/>
                  </a:cubicBezTo>
                  <a:cubicBezTo>
                    <a:pt x="5310" y="2715"/>
                    <a:pt x="4644" y="3358"/>
                    <a:pt x="5180" y="3999"/>
                  </a:cubicBezTo>
                  <a:cubicBezTo>
                    <a:pt x="6158" y="5168"/>
                    <a:pt x="10648" y="5950"/>
                    <a:pt x="14335" y="6805"/>
                  </a:cubicBezTo>
                  <a:cubicBezTo>
                    <a:pt x="16198" y="7237"/>
                    <a:pt x="17836" y="7690"/>
                    <a:pt x="19149" y="8180"/>
                  </a:cubicBezTo>
                  <a:cubicBezTo>
                    <a:pt x="20491" y="8680"/>
                    <a:pt x="21600" y="9266"/>
                    <a:pt x="20787" y="9862"/>
                  </a:cubicBezTo>
                  <a:cubicBezTo>
                    <a:pt x="20295" y="10223"/>
                    <a:pt x="19101" y="10508"/>
                    <a:pt x="17747" y="10736"/>
                  </a:cubicBezTo>
                  <a:cubicBezTo>
                    <a:pt x="16334" y="10975"/>
                    <a:pt x="14744" y="11158"/>
                    <a:pt x="13049" y="11277"/>
                  </a:cubicBezTo>
                  <a:cubicBezTo>
                    <a:pt x="12746" y="11688"/>
                    <a:pt x="13159" y="12111"/>
                    <a:pt x="14205" y="12457"/>
                  </a:cubicBezTo>
                  <a:cubicBezTo>
                    <a:pt x="15061" y="12741"/>
                    <a:pt x="16319" y="12994"/>
                    <a:pt x="16645" y="13320"/>
                  </a:cubicBezTo>
                  <a:cubicBezTo>
                    <a:pt x="16972" y="13648"/>
                    <a:pt x="16385" y="13956"/>
                    <a:pt x="15260" y="14195"/>
                  </a:cubicBezTo>
                  <a:cubicBezTo>
                    <a:pt x="14182" y="14423"/>
                    <a:pt x="12730" y="14544"/>
                    <a:pt x="11240" y="14529"/>
                  </a:cubicBezTo>
                  <a:cubicBezTo>
                    <a:pt x="12484" y="14561"/>
                    <a:pt x="13589" y="14688"/>
                    <a:pt x="14415" y="14882"/>
                  </a:cubicBezTo>
                  <a:cubicBezTo>
                    <a:pt x="14866" y="14989"/>
                    <a:pt x="15225" y="15117"/>
                    <a:pt x="15418" y="15253"/>
                  </a:cubicBezTo>
                  <a:cubicBezTo>
                    <a:pt x="15703" y="15452"/>
                    <a:pt x="15626" y="15670"/>
                    <a:pt x="14968" y="15844"/>
                  </a:cubicBezTo>
                  <a:cubicBezTo>
                    <a:pt x="14423" y="15987"/>
                    <a:pt x="13549" y="16035"/>
                    <a:pt x="12858" y="16141"/>
                  </a:cubicBezTo>
                  <a:cubicBezTo>
                    <a:pt x="11778" y="16307"/>
                    <a:pt x="11232" y="16594"/>
                    <a:pt x="11299" y="16891"/>
                  </a:cubicBezTo>
                  <a:cubicBezTo>
                    <a:pt x="11384" y="17262"/>
                    <a:pt x="12367" y="17566"/>
                    <a:pt x="12901" y="17914"/>
                  </a:cubicBezTo>
                  <a:cubicBezTo>
                    <a:pt x="13406" y="18242"/>
                    <a:pt x="13477" y="18595"/>
                    <a:pt x="13270" y="18937"/>
                  </a:cubicBezTo>
                  <a:cubicBezTo>
                    <a:pt x="12826" y="19671"/>
                    <a:pt x="11119" y="20335"/>
                    <a:pt x="8595" y="20820"/>
                  </a:cubicBezTo>
                  <a:cubicBezTo>
                    <a:pt x="6192" y="21281"/>
                    <a:pt x="3173" y="21555"/>
                    <a:pt x="0" y="21600"/>
                  </a:cubicBezTo>
                </a:path>
              </a:pathLst>
            </a:custGeom>
            <a:noFill/>
            <a:ln w="25400" cap="flat">
              <a:solidFill>
                <a:srgbClr val="535353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j-lt"/>
                  <a:ea typeface="+mj-ea"/>
                  <a:cs typeface="+mj-cs"/>
                  <a:sym typeface="Yu Gothic"/>
                </a:defRPr>
              </a:pPr>
            </a:p>
          </p:txBody>
        </p:sp>
        <p:sp>
          <p:nvSpPr>
            <p:cNvPr id="229" name="Sample object 19"/>
            <p:cNvSpPr/>
            <p:nvPr/>
          </p:nvSpPr>
          <p:spPr>
            <a:xfrm flipV="1">
              <a:off x="335932" y="806630"/>
              <a:ext cx="510639" cy="2751270"/>
            </a:xfrm>
            <a:prstGeom prst="line">
              <a:avLst/>
            </a:prstGeom>
            <a:noFill/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j-lt"/>
                  <a:ea typeface="+mj-ea"/>
                  <a:cs typeface="+mj-cs"/>
                  <a:sym typeface="Yu Gothic"/>
                </a:defRPr>
              </a:pPr>
            </a:p>
          </p:txBody>
        </p:sp>
      </p:grpSp>
      <p:grpSp>
        <p:nvGrpSpPr>
          <p:cNvPr id="233" name="Sample object 20"/>
          <p:cNvGrpSpPr/>
          <p:nvPr/>
        </p:nvGrpSpPr>
        <p:grpSpPr>
          <a:xfrm>
            <a:off x="22932795" y="12741171"/>
            <a:ext cx="1168535" cy="3582004"/>
            <a:chOff x="0" y="0"/>
            <a:chExt cx="1168533" cy="3582003"/>
          </a:xfrm>
        </p:grpSpPr>
        <p:sp>
          <p:nvSpPr>
            <p:cNvPr id="231" name="Sample object 21"/>
            <p:cNvSpPr/>
            <p:nvPr/>
          </p:nvSpPr>
          <p:spPr>
            <a:xfrm>
              <a:off x="0" y="0"/>
              <a:ext cx="981166" cy="33284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53" h="21529" fill="norm" stroke="1" extrusionOk="0">
                  <a:moveTo>
                    <a:pt x="10696" y="0"/>
                  </a:moveTo>
                  <a:cubicBezTo>
                    <a:pt x="10411" y="813"/>
                    <a:pt x="10179" y="1619"/>
                    <a:pt x="9994" y="2420"/>
                  </a:cubicBezTo>
                  <a:cubicBezTo>
                    <a:pt x="9838" y="3097"/>
                    <a:pt x="9711" y="3796"/>
                    <a:pt x="10436" y="4457"/>
                  </a:cubicBezTo>
                  <a:cubicBezTo>
                    <a:pt x="11226" y="5176"/>
                    <a:pt x="12936" y="5753"/>
                    <a:pt x="14649" y="6306"/>
                  </a:cubicBezTo>
                  <a:cubicBezTo>
                    <a:pt x="16423" y="6878"/>
                    <a:pt x="18240" y="7445"/>
                    <a:pt x="19663" y="8102"/>
                  </a:cubicBezTo>
                  <a:cubicBezTo>
                    <a:pt x="20773" y="8615"/>
                    <a:pt x="21600" y="9211"/>
                    <a:pt x="20888" y="9774"/>
                  </a:cubicBezTo>
                  <a:cubicBezTo>
                    <a:pt x="20477" y="10099"/>
                    <a:pt x="19690" y="10280"/>
                    <a:pt x="18802" y="10442"/>
                  </a:cubicBezTo>
                  <a:cubicBezTo>
                    <a:pt x="17776" y="10628"/>
                    <a:pt x="16567" y="10806"/>
                    <a:pt x="15429" y="11033"/>
                  </a:cubicBezTo>
                  <a:cubicBezTo>
                    <a:pt x="15554" y="11377"/>
                    <a:pt x="15740" y="11719"/>
                    <a:pt x="15986" y="12058"/>
                  </a:cubicBezTo>
                  <a:cubicBezTo>
                    <a:pt x="16264" y="12442"/>
                    <a:pt x="16672" y="12837"/>
                    <a:pt x="17763" y="13051"/>
                  </a:cubicBezTo>
                  <a:cubicBezTo>
                    <a:pt x="18224" y="13142"/>
                    <a:pt x="18789" y="13191"/>
                    <a:pt x="19114" y="13326"/>
                  </a:cubicBezTo>
                  <a:cubicBezTo>
                    <a:pt x="19400" y="13445"/>
                    <a:pt x="19424" y="13590"/>
                    <a:pt x="19449" y="13731"/>
                  </a:cubicBezTo>
                  <a:cubicBezTo>
                    <a:pt x="19475" y="13878"/>
                    <a:pt x="19520" y="14036"/>
                    <a:pt x="19366" y="14186"/>
                  </a:cubicBezTo>
                  <a:cubicBezTo>
                    <a:pt x="19200" y="14347"/>
                    <a:pt x="18831" y="14479"/>
                    <a:pt x="18418" y="14593"/>
                  </a:cubicBezTo>
                  <a:cubicBezTo>
                    <a:pt x="17736" y="14782"/>
                    <a:pt x="16934" y="14928"/>
                    <a:pt x="16060" y="15022"/>
                  </a:cubicBezTo>
                  <a:cubicBezTo>
                    <a:pt x="16729" y="15196"/>
                    <a:pt x="17212" y="15418"/>
                    <a:pt x="17477" y="15664"/>
                  </a:cubicBezTo>
                  <a:cubicBezTo>
                    <a:pt x="17718" y="15888"/>
                    <a:pt x="17778" y="16141"/>
                    <a:pt x="17360" y="16356"/>
                  </a:cubicBezTo>
                  <a:cubicBezTo>
                    <a:pt x="16741" y="16675"/>
                    <a:pt x="15408" y="16736"/>
                    <a:pt x="14250" y="16843"/>
                  </a:cubicBezTo>
                  <a:cubicBezTo>
                    <a:pt x="13001" y="16959"/>
                    <a:pt x="11801" y="17166"/>
                    <a:pt x="11232" y="17526"/>
                  </a:cubicBezTo>
                  <a:cubicBezTo>
                    <a:pt x="10785" y="17808"/>
                    <a:pt x="10829" y="18124"/>
                    <a:pt x="10798" y="18426"/>
                  </a:cubicBezTo>
                  <a:cubicBezTo>
                    <a:pt x="10746" y="18932"/>
                    <a:pt x="10483" y="19441"/>
                    <a:pt x="9783" y="19910"/>
                  </a:cubicBezTo>
                  <a:cubicBezTo>
                    <a:pt x="8990" y="20443"/>
                    <a:pt x="7678" y="20892"/>
                    <a:pt x="5992" y="21182"/>
                  </a:cubicBezTo>
                  <a:cubicBezTo>
                    <a:pt x="4178" y="21493"/>
                    <a:pt x="2053" y="21600"/>
                    <a:pt x="0" y="21482"/>
                  </a:cubicBezTo>
                </a:path>
              </a:pathLst>
            </a:custGeom>
            <a:noFill/>
            <a:ln w="25400" cap="flat">
              <a:solidFill>
                <a:srgbClr val="424242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j-lt"/>
                  <a:ea typeface="+mj-ea"/>
                  <a:cs typeface="+mj-cs"/>
                  <a:sym typeface="Yu Gothic"/>
                </a:defRPr>
              </a:pPr>
            </a:p>
          </p:txBody>
        </p:sp>
        <p:sp>
          <p:nvSpPr>
            <p:cNvPr id="232" name="Sample object 22"/>
            <p:cNvSpPr/>
            <p:nvPr/>
          </p:nvSpPr>
          <p:spPr>
            <a:xfrm flipV="1">
              <a:off x="306450" y="954773"/>
              <a:ext cx="862084" cy="2627231"/>
            </a:xfrm>
            <a:prstGeom prst="line">
              <a:avLst/>
            </a:prstGeom>
            <a:noFill/>
            <a:ln w="25400" cap="flat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square" lIns="45718" tIns="45718" rIns="45718" bIns="45718" numCol="1" anchor="t">
              <a:noAutofit/>
            </a:bodyPr>
            <a:lstStyle/>
            <a:p>
              <a:pPr>
                <a:defRPr>
                  <a:latin typeface="+mj-lt"/>
                  <a:ea typeface="+mj-ea"/>
                  <a:cs typeface="+mj-cs"/>
                  <a:sym typeface="Yu Gothic"/>
                </a:defRPr>
              </a:pPr>
            </a:p>
          </p:txBody>
        </p:sp>
      </p:grpSp>
      <p:sp>
        <p:nvSpPr>
          <p:cNvPr id="235" name="Sample object 23"/>
          <p:cNvSpPr txBox="1"/>
          <p:nvPr/>
        </p:nvSpPr>
        <p:spPr>
          <a:xfrm>
            <a:off x="1000000" y="20450000"/>
            <a:ext cx="22000000" cy="450000"/>
          </a:xfrm>
        </p:spPr>
        <p:txBody>
          <a:bodyPr wrap="square"/>
          <a:lstStyle/>
          <a:p>
            <a:r>
              <a:rPr sz="2300">
                <a:solidFill>
                  <a:srgbClr val="507478"/>
                </a:solidFill>
                <a:latin typeface="Yu Gothic"/>
                <a:ea typeface="Yu Gothic"/>
              </a:rPr>
              <a:t>AI生成画像・架空の入力例  |  Sample Dental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Sample object 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3" name="Sample object 1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0251400" cy="21386800"/>
          </a:xfrm>
          <a:prstGeom prst="rect">
            <a:avLst/>
          </a:prstGeom>
        </p:spPr>
      </p:pic>
      <p:pic>
        <p:nvPicPr>
          <p:cNvPr id="241" name="Sample object 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3347072" y="18572441"/>
            <a:ext cx="3557256" cy="2434385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242" name="Sample object 3"/>
          <p:cNvGraphicFramePr/>
          <p:nvPr/>
        </p:nvGraphicFramePr>
        <p:xfrm>
          <a:off x="1025044" y="898013"/>
          <a:ext cx="9217157" cy="1585616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1" rtl="0">
                <a:tableStyleId>{4C3C2611-4C71-4FC5-86AE-919BDF0F9419}</a:tableStyleId>
              </a:tblPr>
              <a:tblGrid>
                <a:gridCol w="9217157"/>
              </a:tblGrid>
              <a:tr h="1585616">
                <a:tc>
                  <a:txBody>
                    <a:bodyPr wrap="square">
                      <a:normAutofit/>
                    </a:bodyPr>
                    <a:lstStyle/>
                    <a:p>
                      <a:pPr algn="l" defTabSz="914400">
                        <a:defRPr sz="1800"/>
                      </a:pPr>
                      <a:r>
                        <a:rPr sz="7000">
                          <a:solidFill>
                            <a:srgbClr val="5E5E5E"/>
                          </a:solidFill>
                          <a:latin typeface="Yu Gothic"/>
                          <a:ea typeface="Yu Gothic"/>
                          <a:cs typeface="Yu Gothic"/>
                          <a:sym typeface="Yu Gothic"/>
                        </a:rPr>
                        <a:t>顔貌と歯の関係</a:t>
                      </a:r>
                    </a:p>
                  </a:txBody>
                  <a:tcPr marL="50800" marR="50800" marT="50800" marB="50800" anchor="ctr" anchorCtr="0" horzOverflow="overflow">
                    <a:noFill/>
                  </a:tcPr>
                </a:tc>
              </a:tr>
            </a:tbl>
          </a:graphicData>
        </a:graphic>
      </p:graphicFrame>
      <p:sp>
        <p:nvSpPr>
          <p:cNvPr id="249" name="Sample object 4"/>
          <p:cNvSpPr/>
          <p:nvPr/>
        </p:nvSpPr>
        <p:spPr>
          <a:xfrm>
            <a:off x="2578100" y="4978400"/>
            <a:ext cx="11430000" cy="11430000"/>
          </a:xfrm>
          <a:prstGeom prst="rect">
            <a:avLst/>
          </a:prstGeom>
          <a:blipFill rotWithShape="1">
            <a:blip r:embed="rId4"/>
            <a:stretch>
              <a:fillRect/>
            </a:stretch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algn="ctr">
              <a:defRPr>
                <a:latin typeface="+mj-lt"/>
                <a:ea typeface="+mj-ea"/>
                <a:cs typeface="+mj-cs"/>
                <a:sym typeface="Yu Gothic"/>
              </a:defRPr>
            </a:pPr>
            <a:r>
              <a:t/>
            </a:r>
          </a:p>
          <a:p>
            <a:pPr algn="ctr">
              <a:defRPr>
                <a:latin typeface="+mj-lt"/>
                <a:ea typeface="+mj-ea"/>
                <a:cs typeface="+mj-cs"/>
                <a:sym typeface="Yu Gothic"/>
              </a:defRPr>
            </a:pPr>
            <a:r>
              <a:t/>
            </a:r>
          </a:p>
        </p:txBody>
      </p:sp>
      <p:graphicFrame>
        <p:nvGraphicFramePr>
          <p:cNvPr id="250" name="Sample object 5"/>
          <p:cNvGraphicFramePr/>
          <p:nvPr/>
        </p:nvGraphicFramePr>
        <p:xfrm>
          <a:off x="15295954" y="5128988"/>
          <a:ext cx="11164761" cy="2908583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1" rtl="0">
                <a:tableStyleId>{4C3C2611-4C71-4FC5-86AE-919BDF0F9419}</a:tableStyleId>
              </a:tblPr>
              <a:tblGrid>
                <a:gridCol w="11164761"/>
              </a:tblGrid>
              <a:tr h="584484">
                <a:tc>
                  <a:txBody>
                    <a:bodyPr wrap="square">
                      <a:normAutofit/>
                    </a:bodyPr>
                    <a:lstStyle/>
                    <a:p>
                      <a:pPr indent="457200" algn="l">
                        <a:defRPr sz="1800"/>
                      </a:pPr>
                      <a:r>
                        <a:rPr sz="2975">
                          <a:solidFill>
                            <a:srgbClr val="535353"/>
                          </a:solidFill>
                          <a:sym typeface="Yu Gothic"/>
                        </a:rPr>
                        <a:t>顔と正中の関係</a:t>
                      </a:r>
                    </a:p>
                  </a:txBody>
                  <a:tcPr marL="0" marR="0" marT="0" marB="0" anchor="ctr" anchorCtr="0" horzOverflow="overflow">
                    <a:noFill/>
                  </a:tcPr>
                </a:tc>
              </a:tr>
              <a:tr h="419099">
                <a:tc>
                  <a:txBody>
                    <a:bodyPr/>
                    <a:lstStyle/>
                    <a:p>
                      <a:pPr indent="457200" algn="l">
                        <a:defRPr>
                          <a:solidFill>
                            <a:srgbClr val="535353"/>
                          </a:solidFill>
                          <a:sym typeface="Yu Gothic"/>
                        </a:defRPr>
                      </a:pPr>
                    </a:p>
                  </a:txBody>
                  <a:tcPr marL="0" marR="0" marT="0" marB="0" anchor="t" anchorCtr="0" horzOverflow="overflow">
                    <a:noFill/>
                  </a:tcPr>
                </a:tc>
              </a:tr>
              <a:tr h="1905000">
                <a:tc>
                  <a:txBody>
                    <a:bodyPr wrap="square">
                      <a:normAutofit/>
                    </a:bodyPr>
                    <a:lstStyle/>
                    <a:p>
                      <a:pPr indent="457200" algn="l">
                        <a:defRPr sz="1800"/>
                      </a:pPr>
                      <a:r>
                        <a:rPr sz="3500">
                          <a:solidFill>
                            <a:srgbClr val="535353"/>
                          </a:solidFill>
                          <a:sym typeface="Yu Gothic"/>
                        </a:rPr>
                        <a:t>上顎前歯の正中は顔とほぼ一致しています。</a:t>
                      </a:r>
                    </a:p>
                  </a:txBody>
                  <a:tcPr marL="0" marR="0" marT="0" marB="0" anchor="t" anchorCtr="0" horzOverflow="overflow">
                    <a:noFill/>
                  </a:tcPr>
                </a:tc>
              </a:tr>
            </a:tbl>
          </a:graphicData>
        </a:graphic>
      </p:graphicFrame>
      <p:sp>
        <p:nvSpPr>
          <p:cNvPr id="251" name="Sample object 6"/>
          <p:cNvSpPr/>
          <p:nvPr/>
        </p:nvSpPr>
        <p:spPr>
          <a:xfrm>
            <a:off x="17703334" y="8219315"/>
            <a:ext cx="6350001" cy="4229101"/>
          </a:xfrm>
          <a:prstGeom prst="rect">
            <a:avLst/>
          </a:prstGeom>
          <a:blipFill rotWithShape="1">
            <a:blip r:embed="rId5"/>
            <a:stretch>
              <a:fillRect/>
            </a:stretch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algn="ctr">
              <a:defRPr>
                <a:latin typeface="+mj-lt"/>
                <a:ea typeface="+mj-ea"/>
                <a:cs typeface="+mj-cs"/>
                <a:sym typeface="Yu Gothic"/>
              </a:defRPr>
            </a:pPr>
            <a:r>
              <a:t/>
            </a:r>
          </a:p>
          <a:p>
            <a:pPr algn="ctr">
              <a:defRPr>
                <a:latin typeface="+mj-lt"/>
                <a:ea typeface="+mj-ea"/>
                <a:cs typeface="+mj-cs"/>
                <a:sym typeface="Yu Gothic"/>
              </a:defRPr>
            </a:pPr>
            <a:r>
              <a:t/>
            </a:r>
          </a:p>
        </p:txBody>
      </p:sp>
      <p:graphicFrame>
        <p:nvGraphicFramePr>
          <p:cNvPr id="252" name="Sample object 7"/>
          <p:cNvGraphicFramePr/>
          <p:nvPr/>
        </p:nvGraphicFramePr>
        <p:xfrm>
          <a:off x="15295954" y="12636507"/>
          <a:ext cx="11164761" cy="2908583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1" rtl="0">
                <a:tableStyleId>{4C3C2611-4C71-4FC5-86AE-919BDF0F9419}</a:tableStyleId>
              </a:tblPr>
              <a:tblGrid>
                <a:gridCol w="11164761"/>
              </a:tblGrid>
              <a:tr h="584484">
                <a:tc>
                  <a:txBody>
                    <a:bodyPr wrap="square">
                      <a:normAutofit/>
                    </a:bodyPr>
                    <a:lstStyle/>
                    <a:p>
                      <a:pPr indent="457200" algn="l">
                        <a:defRPr sz="1800"/>
                      </a:pPr>
                      <a:r>
                        <a:rPr sz="2975">
                          <a:solidFill>
                            <a:srgbClr val="535353"/>
                          </a:solidFill>
                          <a:sym typeface="Yu Gothic"/>
                        </a:rPr>
                        <a:t>上下前歯正中の関係</a:t>
                      </a:r>
                    </a:p>
                  </a:txBody>
                  <a:tcPr marL="0" marR="0" marT="0" marB="0" anchor="ctr" anchorCtr="0" horzOverflow="overflow">
                    <a:noFill/>
                  </a:tcPr>
                </a:tc>
              </a:tr>
              <a:tr h="419099">
                <a:tc>
                  <a:txBody>
                    <a:bodyPr/>
                    <a:lstStyle/>
                    <a:p>
                      <a:pPr indent="457200" algn="l">
                        <a:defRPr>
                          <a:solidFill>
                            <a:srgbClr val="535353"/>
                          </a:solidFill>
                          <a:sym typeface="Yu Gothic"/>
                        </a:defRPr>
                      </a:pPr>
                    </a:p>
                  </a:txBody>
                  <a:tcPr marL="0" marR="0" marT="0" marB="0" anchor="t" anchorCtr="0" horzOverflow="overflow">
                    <a:noFill/>
                  </a:tcPr>
                </a:tc>
              </a:tr>
              <a:tr h="1905000">
                <a:tc>
                  <a:txBody>
                    <a:bodyPr wrap="square">
                      <a:normAutofit/>
                    </a:bodyPr>
                    <a:lstStyle/>
                    <a:p>
                      <a:pPr indent="457200" algn="l">
                        <a:defRPr sz="1800"/>
                      </a:pPr>
                      <a:r>
                        <a:rPr sz="3500">
                          <a:solidFill>
                            <a:srgbClr val="535353"/>
                          </a:solidFill>
                          <a:sym typeface="Yu Gothic"/>
                        </a:rPr>
                        <a:t>上下前歯の正中は一致しています。</a:t>
                      </a:r>
                    </a:p>
                  </a:txBody>
                  <a:tcPr marL="0" marR="0" marT="0" marB="0" anchor="t" anchorCtr="0" horzOverflow="overflow">
                    <a:noFill/>
                  </a:tcPr>
                </a:tc>
              </a:tr>
            </a:tbl>
          </a:graphicData>
        </a:graphic>
      </p:graphicFrame>
      <p:sp>
        <p:nvSpPr>
          <p:cNvPr id="254" name="Sample object 8"/>
          <p:cNvSpPr txBox="1"/>
          <p:nvPr/>
        </p:nvSpPr>
        <p:spPr>
          <a:xfrm>
            <a:off x="1000000" y="20450000"/>
            <a:ext cx="22000000" cy="450000"/>
          </a:xfrm>
        </p:spPr>
        <p:txBody>
          <a:bodyPr wrap="square"/>
          <a:lstStyle/>
          <a:p>
            <a:r>
              <a:rPr sz="2300">
                <a:solidFill>
                  <a:srgbClr val="507478"/>
                </a:solidFill>
                <a:latin typeface="Yu Gothic"/>
                <a:ea typeface="Yu Gothic"/>
              </a:rPr>
              <a:t>AI生成画像・架空の入力例  |  Sample Dental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Sample object 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8" name="Sample object 1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0251400" cy="21386800"/>
          </a:xfrm>
          <a:prstGeom prst="rect">
            <a:avLst/>
          </a:prstGeom>
        </p:spPr>
      </p:pic>
      <p:pic>
        <p:nvPicPr>
          <p:cNvPr id="258" name="Sample object 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3347072" y="18572441"/>
            <a:ext cx="3557256" cy="2434385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259" name="Sample object 3"/>
          <p:cNvGraphicFramePr/>
          <p:nvPr/>
        </p:nvGraphicFramePr>
        <p:xfrm>
          <a:off x="1025044" y="898013"/>
          <a:ext cx="9217157" cy="1585616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1" rtl="0">
                <a:tableStyleId>{4C3C2611-4C71-4FC5-86AE-919BDF0F9419}</a:tableStyleId>
              </a:tblPr>
              <a:tblGrid>
                <a:gridCol w="9217157"/>
              </a:tblGrid>
              <a:tr h="1585616">
                <a:tc>
                  <a:txBody>
                    <a:bodyPr wrap="square">
                      <a:normAutofit/>
                    </a:bodyPr>
                    <a:lstStyle/>
                    <a:p>
                      <a:pPr algn="l" defTabSz="914400">
                        <a:defRPr sz="1800"/>
                      </a:pPr>
                      <a:r>
                        <a:rPr sz="7000">
                          <a:solidFill>
                            <a:srgbClr val="5E5E5E"/>
                          </a:solidFill>
                          <a:latin typeface="Yu Gothic"/>
                          <a:ea typeface="Yu Gothic"/>
                          <a:cs typeface="Yu Gothic"/>
                          <a:sym typeface="Yu Gothic"/>
                        </a:rPr>
                        <a:t>噛み合わせの高さ</a:t>
                      </a:r>
                    </a:p>
                  </a:txBody>
                  <a:tcPr marL="50800" marR="50800" marT="50800" marB="50800" anchor="ctr" anchorCtr="0" horzOverflow="overflow">
                    <a:noFill/>
                  </a:tcPr>
                </a:tc>
              </a:tr>
            </a:tbl>
          </a:graphicData>
        </a:graphic>
      </p:graphicFrame>
      <p:sp>
        <p:nvSpPr>
          <p:cNvPr id="266" name="Sample object 4"/>
          <p:cNvSpPr/>
          <p:nvPr/>
        </p:nvSpPr>
        <p:spPr>
          <a:xfrm>
            <a:off x="2578100" y="4978400"/>
            <a:ext cx="11430000" cy="11430000"/>
          </a:xfrm>
          <a:prstGeom prst="rect">
            <a:avLst/>
          </a:prstGeom>
          <a:blipFill rotWithShape="1">
            <a:blip r:embed="rId4"/>
            <a:stretch>
              <a:fillRect/>
            </a:stretch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algn="ctr">
              <a:defRPr>
                <a:latin typeface="+mj-lt"/>
                <a:ea typeface="+mj-ea"/>
                <a:cs typeface="+mj-cs"/>
                <a:sym typeface="Yu Gothic"/>
              </a:defRPr>
            </a:pPr>
            <a:r>
              <a:t/>
            </a:r>
          </a:p>
          <a:p>
            <a:pPr algn="ctr">
              <a:defRPr>
                <a:latin typeface="+mj-lt"/>
                <a:ea typeface="+mj-ea"/>
                <a:cs typeface="+mj-cs"/>
                <a:sym typeface="Yu Gothic"/>
              </a:defRPr>
            </a:pPr>
            <a:r>
              <a:t/>
            </a:r>
          </a:p>
        </p:txBody>
      </p:sp>
      <p:graphicFrame>
        <p:nvGraphicFramePr>
          <p:cNvPr id="267" name="Sample object 5"/>
          <p:cNvGraphicFramePr/>
          <p:nvPr/>
        </p:nvGraphicFramePr>
        <p:xfrm>
          <a:off x="14838754" y="6162225"/>
          <a:ext cx="13336746" cy="3423546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1" rtl="0">
                <a:tableStyleId>{4C3C2611-4C71-4FC5-86AE-919BDF0F9419}</a:tableStyleId>
              </a:tblPr>
              <a:tblGrid>
                <a:gridCol w="6668373"/>
                <a:gridCol w="6668373"/>
              </a:tblGrid>
              <a:tr h="860304">
                <a:tc gridSpan="2">
                  <a:txBody>
                    <a:bodyPr wrap="square">
                      <a:normAutofit/>
                    </a:bodyPr>
                    <a:lstStyle/>
                    <a:p>
                      <a:pPr indent="457200">
                        <a:defRPr sz="1800"/>
                      </a:pPr>
                      <a:r>
                        <a:rPr sz="4500">
                          <a:solidFill>
                            <a:srgbClr val="535353"/>
                          </a:solidFill>
                          <a:sym typeface="Yu Gothic"/>
                        </a:rPr>
                        <a:t>咬合高径の評価</a:t>
                      </a:r>
                    </a:p>
                  </a:txBody>
                  <a:tcPr marL="0" marR="0" marT="0" marB="0" anchor="ctr" anchorCtr="0" horzOverflow="overflow">
                    <a:noFill/>
                  </a:tcPr>
                </a:tc>
                <a:tc hMerge="1">
                  <a:tcPr/>
                </a:tc>
              </a:tr>
              <a:tr h="851469">
                <a:tc gridSpan="2">
                  <a:txBody>
                    <a:bodyPr wrap="square">
                      <a:normAutofit/>
                    </a:bodyPr>
                    <a:lstStyle/>
                    <a:p>
                      <a:pPr indent="457200">
                        <a:defRPr sz="3500">
                          <a:solidFill>
                            <a:srgbClr val="535353"/>
                          </a:solidFill>
                          <a:sym typeface="Yu Gothic"/>
                        </a:defRPr>
                      </a:pPr>
                      <a:r>
                        <a:rPr sz="4500">
                          <a:solidFill>
                            <a:srgbClr val="535353"/>
                          </a:solidFill>
                          <a:sym typeface="Yu Gothic"/>
                        </a:rPr>
                        <a:t>咬合高径の低下は認めません。</a:t>
                      </a:r>
                      <a:r>
                        <a:rPr sz="2400">
                          <a:solidFill>
                            <a:srgbClr val="535353"/>
                          </a:solidFill>
                          <a:sym typeface="Yu Gothic"/>
                        </a:rPr>
                        <a:t>　（参考FMA：標準）</a:t>
                      </a:r>
                    </a:p>
                  </a:txBody>
                  <a:tcPr marL="0" marR="0" marT="0" marB="0" anchor="ctr" anchorCtr="0" horzOverflow="overflow">
                    <a:noFill/>
                  </a:tcPr>
                </a:tc>
                <a:tc hMerge="1">
                  <a:tcPr/>
                </a:tc>
              </a:tr>
              <a:tr h="851469">
                <a:tc>
                  <a:txBody>
                    <a:bodyPr/>
                    <a:lstStyle/>
                    <a:p>
                      <a:pPr indent="457200">
                        <a:defRPr sz="3500">
                          <a:solidFill>
                            <a:srgbClr val="535353"/>
                          </a:solidFill>
                          <a:sym typeface="Yu Gothic"/>
                        </a:defRPr>
                      </a:pPr>
                    </a:p>
                  </a:txBody>
                  <a:tcPr marL="0" marR="0" marT="0" marB="0" anchor="ctr" anchorCtr="0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indent="457200">
                        <a:defRPr sz="3500">
                          <a:solidFill>
                            <a:srgbClr val="535353"/>
                          </a:solidFill>
                          <a:sym typeface="Yu Gothic"/>
                        </a:defRPr>
                      </a:pPr>
                    </a:p>
                  </a:txBody>
                  <a:tcPr marL="0" marR="0" marT="0" marB="0" anchor="ctr" anchorCtr="0" horzOverflow="overflow">
                    <a:noFill/>
                  </a:tcPr>
                </a:tc>
              </a:tr>
              <a:tr h="860304">
                <a:tc>
                  <a:txBody>
                    <a:bodyPr/>
                    <a:lstStyle/>
                    <a:p>
                      <a:pPr indent="457200">
                        <a:defRPr sz="1800"/>
                      </a:pPr>
                    </a:p>
                  </a:txBody>
                  <a:tcPr marL="0" marR="0" marT="0" marB="0" anchor="ctr" anchorCtr="0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indent="457200">
                        <a:defRPr sz="1800"/>
                      </a:pPr>
                    </a:p>
                  </a:txBody>
                  <a:tcPr marL="0" marR="0" marT="0" marB="0" anchor="ctr" anchorCtr="0" horzOverflow="overflow">
                    <a:noFill/>
                  </a:tcPr>
                </a:tc>
              </a:tr>
            </a:tbl>
          </a:graphicData>
        </a:graphic>
      </p:graphicFrame>
      <p:sp>
        <p:nvSpPr>
          <p:cNvPr id="269" name="Sample object 6"/>
          <p:cNvSpPr txBox="1"/>
          <p:nvPr/>
        </p:nvSpPr>
        <p:spPr>
          <a:xfrm>
            <a:off x="1000000" y="20450000"/>
            <a:ext cx="22000000" cy="450000"/>
          </a:xfrm>
        </p:spPr>
        <p:txBody>
          <a:bodyPr wrap="square"/>
          <a:lstStyle/>
          <a:p>
            <a:r>
              <a:rPr sz="2300">
                <a:solidFill>
                  <a:srgbClr val="507478"/>
                </a:solidFill>
                <a:latin typeface="Yu Gothic"/>
                <a:ea typeface="Yu Gothic"/>
              </a:rPr>
              <a:t>AI生成画像・架空の入力例  |  Sample Dental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Sample object 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2" name="Sample object 1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0251400" cy="21386800"/>
          </a:xfrm>
          <a:prstGeom prst="rect">
            <a:avLst/>
          </a:prstGeom>
        </p:spPr>
      </p:pic>
      <p:pic>
        <p:nvPicPr>
          <p:cNvPr id="272" name="Sample object 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3347072" y="18572441"/>
            <a:ext cx="3557256" cy="2434385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273" name="Sample object 3"/>
          <p:cNvGraphicFramePr/>
          <p:nvPr/>
        </p:nvGraphicFramePr>
        <p:xfrm>
          <a:off x="1025044" y="898013"/>
          <a:ext cx="10430746" cy="1585616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1" rtl="0">
                <a:tableStyleId>{4C3C2611-4C71-4FC5-86AE-919BDF0F9419}</a:tableStyleId>
              </a:tblPr>
              <a:tblGrid>
                <a:gridCol w="10430746"/>
              </a:tblGrid>
              <a:tr h="1585616">
                <a:tc>
                  <a:txBody>
                    <a:bodyPr wrap="square">
                      <a:normAutofit/>
                    </a:bodyPr>
                    <a:lstStyle/>
                    <a:p>
                      <a:pPr algn="l" defTabSz="914400">
                        <a:defRPr sz="1800"/>
                      </a:pPr>
                      <a:r>
                        <a:rPr sz="7000">
                          <a:solidFill>
                            <a:srgbClr val="5E5E5E"/>
                          </a:solidFill>
                          <a:latin typeface="Yu Gothic"/>
                          <a:ea typeface="Yu Gothic"/>
                          <a:cs typeface="Yu Gothic"/>
                          <a:sym typeface="Yu Gothic"/>
                        </a:rPr>
                        <a:t>口腔内所見</a:t>
                      </a:r>
                    </a:p>
                  </a:txBody>
                  <a:tcPr marL="50800" marR="50800" marT="50800" marB="50800" anchor="ctr" anchorCtr="0" horzOverflow="overflow">
                    <a:noFill/>
                  </a:tcPr>
                </a:tc>
              </a:tr>
            </a:tbl>
          </a:graphicData>
        </a:graphic>
      </p:graphicFrame>
      <p:sp>
        <p:nvSpPr>
          <p:cNvPr id="277" name="Sample object 4"/>
          <p:cNvSpPr/>
          <p:nvPr/>
        </p:nvSpPr>
        <p:spPr>
          <a:xfrm>
            <a:off x="1511300" y="4714115"/>
            <a:ext cx="6350000" cy="4229101"/>
          </a:xfrm>
          <a:prstGeom prst="rect">
            <a:avLst/>
          </a:prstGeom>
          <a:blipFill rotWithShape="1">
            <a:blip r:embed="rId4"/>
            <a:stretch>
              <a:fillRect/>
            </a:stretch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algn="ctr">
              <a:defRPr>
                <a:latin typeface="+mj-lt"/>
                <a:ea typeface="+mj-ea"/>
                <a:cs typeface="+mj-cs"/>
                <a:sym typeface="Yu Gothic"/>
              </a:defRPr>
            </a:pPr>
            <a:r>
              <a:t/>
            </a:r>
          </a:p>
          <a:p>
            <a:pPr algn="ctr">
              <a:defRPr>
                <a:latin typeface="+mj-lt"/>
                <a:ea typeface="+mj-ea"/>
                <a:cs typeface="+mj-cs"/>
                <a:sym typeface="Yu Gothic"/>
              </a:defRPr>
            </a:pPr>
            <a:r>
              <a:t/>
            </a:r>
          </a:p>
          <a:p>
            <a:pPr algn="ctr">
              <a:defRPr>
                <a:latin typeface="+mj-lt"/>
                <a:ea typeface="+mj-ea"/>
                <a:cs typeface="+mj-cs"/>
                <a:sym typeface="Yu Gothic"/>
              </a:defRPr>
            </a:pPr>
            <a:r>
              <a:t/>
            </a:r>
          </a:p>
        </p:txBody>
      </p:sp>
      <p:sp>
        <p:nvSpPr>
          <p:cNvPr id="278" name="Sample object 5"/>
          <p:cNvSpPr/>
          <p:nvPr/>
        </p:nvSpPr>
        <p:spPr>
          <a:xfrm>
            <a:off x="8064500" y="4714115"/>
            <a:ext cx="6350000" cy="4229101"/>
          </a:xfrm>
          <a:prstGeom prst="rect">
            <a:avLst/>
          </a:prstGeom>
          <a:blipFill rotWithShape="1">
            <a:blip r:embed="rId5"/>
            <a:stretch>
              <a:fillRect/>
            </a:stretch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algn="ctr">
              <a:defRPr>
                <a:latin typeface="+mj-lt"/>
                <a:ea typeface="+mj-ea"/>
                <a:cs typeface="+mj-cs"/>
                <a:sym typeface="Yu Gothic"/>
              </a:defRPr>
            </a:pPr>
            <a:r>
              <a:t/>
            </a:r>
          </a:p>
          <a:p>
            <a:pPr algn="ctr">
              <a:defRPr>
                <a:latin typeface="+mj-lt"/>
                <a:ea typeface="+mj-ea"/>
                <a:cs typeface="+mj-cs"/>
                <a:sym typeface="Yu Gothic"/>
              </a:defRPr>
            </a:pPr>
            <a:r>
              <a:t/>
            </a:r>
          </a:p>
          <a:p>
            <a:pPr algn="ctr">
              <a:defRPr>
                <a:latin typeface="+mj-lt"/>
                <a:ea typeface="+mj-ea"/>
                <a:cs typeface="+mj-cs"/>
                <a:sym typeface="Yu Gothic"/>
              </a:defRPr>
            </a:pPr>
            <a:r>
              <a:t/>
            </a:r>
          </a:p>
        </p:txBody>
      </p:sp>
      <p:sp>
        <p:nvSpPr>
          <p:cNvPr id="279" name="Sample object 6"/>
          <p:cNvSpPr/>
          <p:nvPr/>
        </p:nvSpPr>
        <p:spPr>
          <a:xfrm>
            <a:off x="15836900" y="4714115"/>
            <a:ext cx="6350000" cy="4229101"/>
          </a:xfrm>
          <a:prstGeom prst="rect">
            <a:avLst/>
          </a:prstGeom>
          <a:blipFill rotWithShape="1">
            <a:blip r:embed="rId6"/>
            <a:stretch>
              <a:fillRect/>
            </a:stretch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algn="ctr">
              <a:defRPr>
                <a:latin typeface="+mj-lt"/>
                <a:ea typeface="+mj-ea"/>
                <a:cs typeface="+mj-cs"/>
                <a:sym typeface="Yu Gothic"/>
              </a:defRPr>
            </a:pPr>
            <a:r>
              <a:t/>
            </a:r>
          </a:p>
          <a:p>
            <a:pPr algn="ctr">
              <a:defRPr>
                <a:latin typeface="+mj-lt"/>
                <a:ea typeface="+mj-ea"/>
                <a:cs typeface="+mj-cs"/>
                <a:sym typeface="Yu Gothic"/>
              </a:defRPr>
            </a:pPr>
            <a:r>
              <a:t/>
            </a:r>
          </a:p>
          <a:p>
            <a:pPr algn="ctr">
              <a:defRPr>
                <a:latin typeface="+mj-lt"/>
                <a:ea typeface="+mj-ea"/>
                <a:cs typeface="+mj-cs"/>
                <a:sym typeface="Yu Gothic"/>
              </a:defRPr>
            </a:pPr>
            <a:r>
              <a:t/>
            </a:r>
          </a:p>
        </p:txBody>
      </p:sp>
      <p:sp>
        <p:nvSpPr>
          <p:cNvPr id="280" name="Sample object 7"/>
          <p:cNvSpPr/>
          <p:nvPr/>
        </p:nvSpPr>
        <p:spPr>
          <a:xfrm>
            <a:off x="22390100" y="4714115"/>
            <a:ext cx="6350000" cy="4229101"/>
          </a:xfrm>
          <a:prstGeom prst="rect">
            <a:avLst/>
          </a:prstGeom>
          <a:blipFill rotWithShape="1">
            <a:blip r:embed="rId7"/>
            <a:stretch>
              <a:fillRect/>
            </a:stretch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algn="ctr">
              <a:defRPr>
                <a:latin typeface="+mj-lt"/>
                <a:ea typeface="+mj-ea"/>
                <a:cs typeface="+mj-cs"/>
                <a:sym typeface="Yu Gothic"/>
              </a:defRPr>
            </a:pPr>
            <a:r>
              <a:t/>
            </a:r>
          </a:p>
          <a:p>
            <a:pPr algn="ctr">
              <a:defRPr>
                <a:latin typeface="+mj-lt"/>
                <a:ea typeface="+mj-ea"/>
                <a:cs typeface="+mj-cs"/>
                <a:sym typeface="Yu Gothic"/>
              </a:defRPr>
            </a:pPr>
            <a:r>
              <a:t/>
            </a:r>
          </a:p>
          <a:p>
            <a:pPr algn="ctr">
              <a:defRPr>
                <a:latin typeface="+mj-lt"/>
                <a:ea typeface="+mj-ea"/>
                <a:cs typeface="+mj-cs"/>
                <a:sym typeface="Yu Gothic"/>
              </a:defRPr>
            </a:pPr>
            <a:r>
              <a:t/>
            </a:r>
          </a:p>
        </p:txBody>
      </p:sp>
      <p:graphicFrame>
        <p:nvGraphicFramePr>
          <p:cNvPr id="281" name="Sample object 8"/>
          <p:cNvGraphicFramePr/>
          <p:nvPr/>
        </p:nvGraphicFramePr>
        <p:xfrm>
          <a:off x="1614481" y="10116670"/>
          <a:ext cx="27022436" cy="7620000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1" rtl="0">
                <a:tableStyleId>{4C3C2611-4C71-4FC5-86AE-919BDF0F9419}</a:tableStyleId>
              </a:tblPr>
              <a:tblGrid>
                <a:gridCol w="4503739"/>
                <a:gridCol w="4503739"/>
                <a:gridCol w="4503739"/>
                <a:gridCol w="13511219"/>
              </a:tblGrid>
              <a:tr h="1270000">
                <a:tc>
                  <a:txBody>
                    <a:bodyPr/>
                    <a:lstStyle/>
                    <a:p>
                      <a:pPr defTabSz="914400">
                        <a:defRPr sz="3500">
                          <a:solidFill>
                            <a:srgbClr val="535353"/>
                          </a:solidFill>
                          <a:sym typeface="Yu Gothic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6350">
                      <a:solidFill>
                        <a:srgbClr val="797979"/>
                      </a:solidFill>
                      <a:miter lim="400000"/>
                    </a:lnL>
                    <a:lnR w="6350">
                      <a:solidFill>
                        <a:srgbClr val="797979"/>
                      </a:solidFill>
                      <a:miter lim="400000"/>
                    </a:lnR>
                    <a:lnT w="6350">
                      <a:solidFill>
                        <a:srgbClr val="797979"/>
                      </a:solidFill>
                      <a:miter lim="400000"/>
                    </a:lnT>
                    <a:lnB w="6350">
                      <a:solidFill>
                        <a:srgbClr val="797979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defTabSz="914400">
                        <a:defRPr sz="1800"/>
                      </a:pPr>
                      <a:r>
                        <a:rPr sz="3500">
                          <a:solidFill>
                            <a:srgbClr val="535353"/>
                          </a:solidFill>
                          <a:sym typeface="Yu Gothic"/>
                        </a:rPr>
                        <a:t>右側</a:t>
                      </a:r>
                    </a:p>
                  </a:txBody>
                  <a:tcPr marL="50800" marR="50800" marT="50800" marB="50800" anchor="ctr" anchorCtr="0" horzOverflow="overflow">
                    <a:lnL w="6350">
                      <a:solidFill>
                        <a:srgbClr val="797979"/>
                      </a:solidFill>
                      <a:miter lim="400000"/>
                    </a:lnL>
                    <a:lnR w="6350">
                      <a:solidFill>
                        <a:srgbClr val="797979"/>
                      </a:solidFill>
                      <a:miter lim="400000"/>
                    </a:lnR>
                    <a:lnT w="6350">
                      <a:solidFill>
                        <a:srgbClr val="797979"/>
                      </a:solidFill>
                      <a:miter lim="400000"/>
                    </a:lnT>
                    <a:lnB w="6350">
                      <a:solidFill>
                        <a:srgbClr val="797979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defTabSz="914400">
                        <a:defRPr sz="1800"/>
                      </a:pPr>
                      <a:r>
                        <a:rPr sz="3500">
                          <a:solidFill>
                            <a:srgbClr val="535353"/>
                          </a:solidFill>
                          <a:sym typeface="Yu Gothic"/>
                        </a:rPr>
                        <a:t>左側</a:t>
                      </a:r>
                    </a:p>
                  </a:txBody>
                  <a:tcPr marL="50800" marR="50800" marT="50800" marB="50800" anchor="ctr" anchorCtr="0" horzOverflow="overflow">
                    <a:lnL w="6350">
                      <a:solidFill>
                        <a:srgbClr val="797979"/>
                      </a:solidFill>
                      <a:miter lim="400000"/>
                    </a:lnL>
                    <a:lnR w="6350">
                      <a:solidFill>
                        <a:srgbClr val="797979"/>
                      </a:solidFill>
                      <a:miter lim="400000"/>
                    </a:lnR>
                    <a:lnT w="6350">
                      <a:solidFill>
                        <a:srgbClr val="797979"/>
                      </a:solidFill>
                      <a:miter lim="400000"/>
                    </a:lnT>
                    <a:lnB w="6350">
                      <a:solidFill>
                        <a:srgbClr val="797979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defTabSz="914400">
                        <a:defRPr sz="1800"/>
                      </a:pPr>
                      <a:r>
                        <a:rPr sz="3500">
                          <a:solidFill>
                            <a:srgbClr val="535353"/>
                          </a:solidFill>
                          <a:sym typeface="Yu Gothic"/>
                        </a:rPr>
                        <a:t>説明</a:t>
                      </a:r>
                    </a:p>
                  </a:txBody>
                  <a:tcPr marL="50800" marR="50800" marT="50800" marB="50800" anchor="ctr" anchorCtr="0" horzOverflow="overflow">
                    <a:lnL w="6350">
                      <a:solidFill>
                        <a:srgbClr val="797979"/>
                      </a:solidFill>
                      <a:miter lim="400000"/>
                    </a:lnL>
                    <a:lnR w="6350">
                      <a:solidFill>
                        <a:srgbClr val="797979"/>
                      </a:solidFill>
                      <a:miter lim="400000"/>
                    </a:lnR>
                    <a:lnT w="6350">
                      <a:solidFill>
                        <a:srgbClr val="797979"/>
                      </a:solidFill>
                      <a:miter lim="400000"/>
                    </a:lnT>
                    <a:lnB w="6350">
                      <a:solidFill>
                        <a:srgbClr val="797979"/>
                      </a:solidFill>
                      <a:miter lim="400000"/>
                    </a:lnB>
                    <a:noFill/>
                  </a:tcPr>
                </a:tc>
              </a:tr>
              <a:tr h="1270000">
                <a:tc rowSpan="2">
                  <a:txBody>
                    <a:bodyPr wrap="square">
                      <a:normAutofit/>
                    </a:bodyPr>
                    <a:lstStyle/>
                    <a:p>
                      <a:pPr defTabSz="914400">
                        <a:defRPr sz="1800"/>
                      </a:pPr>
                      <a:r>
                        <a:rPr sz="3500">
                          <a:solidFill>
                            <a:srgbClr val="535353"/>
                          </a:solidFill>
                          <a:sym typeface="Yu Gothic"/>
                        </a:rPr>
                        <a:t>ガイド</a:t>
                      </a:r>
                    </a:p>
                  </a:txBody>
                  <a:tcPr marL="50800" marR="50800" marT="50800" marB="50800" anchor="ctr" anchorCtr="0" horzOverflow="overflow">
                    <a:lnL w="6350">
                      <a:solidFill>
                        <a:srgbClr val="797979"/>
                      </a:solidFill>
                      <a:miter lim="400000"/>
                    </a:lnL>
                    <a:lnR w="6350">
                      <a:solidFill>
                        <a:srgbClr val="797979"/>
                      </a:solidFill>
                      <a:miter lim="400000"/>
                    </a:lnR>
                    <a:lnT w="6350">
                      <a:solidFill>
                        <a:srgbClr val="797979"/>
                      </a:solidFill>
                      <a:miter lim="400000"/>
                    </a:lnT>
                    <a:lnB w="6350">
                      <a:solidFill>
                        <a:srgbClr val="797979"/>
                      </a:solidFill>
                      <a:miter lim="400000"/>
                    </a:lnB>
                    <a:noFill/>
                  </a:tcPr>
                </a:tc>
                <a:tc rowSpan="2">
                  <a:txBody>
                    <a:bodyPr wrap="square">
                      <a:normAutofit/>
                    </a:bodyPr>
                    <a:lstStyle/>
                    <a:p>
                      <a:pPr defTabSz="914400">
                        <a:defRPr sz="3500">
                          <a:solidFill>
                            <a:srgbClr val="535353"/>
                          </a:solidFill>
                          <a:sym typeface="Yu Gothic"/>
                        </a:defRPr>
                      </a:pPr>
                      <a:r>
                        <a:rPr sz="3500">
                          <a:solidFill>
                            <a:srgbClr val="535353"/>
                          </a:solidFill>
                          <a:sym typeface="Yu Gothic"/>
                        </a:rPr>
                        <a:t>犬歯ガイド</a:t>
                      </a:r>
                    </a:p>
                  </a:txBody>
                  <a:tcPr marL="50800" marR="50800" marT="50800" marB="50800" anchor="ctr" anchorCtr="0" horzOverflow="overflow">
                    <a:lnL w="6350">
                      <a:solidFill>
                        <a:srgbClr val="797979"/>
                      </a:solidFill>
                      <a:miter lim="400000"/>
                    </a:lnL>
                    <a:lnR w="38100">
                      <a:solidFill>
                        <a:srgbClr val="797979"/>
                      </a:solidFill>
                      <a:miter lim="400000"/>
                    </a:lnR>
                    <a:lnT w="6350">
                      <a:solidFill>
                        <a:srgbClr val="797979"/>
                      </a:solidFill>
                      <a:miter lim="400000"/>
                    </a:lnT>
                    <a:lnB w="38100">
                      <a:solidFill>
                        <a:srgbClr val="797979"/>
                      </a:solidFill>
                      <a:miter lim="400000"/>
                    </a:lnB>
                    <a:noFill/>
                  </a:tcPr>
                </a:tc>
                <a:tc rowSpan="2">
                  <a:txBody>
                    <a:bodyPr wrap="square">
                      <a:normAutofit/>
                    </a:bodyPr>
                    <a:lstStyle/>
                    <a:p>
                      <a:pPr defTabSz="914400">
                        <a:defRPr sz="3500">
                          <a:solidFill>
                            <a:srgbClr val="535353"/>
                          </a:solidFill>
                          <a:sym typeface="Yu Gothic"/>
                        </a:defRPr>
                      </a:pPr>
                      <a:r>
                        <a:rPr sz="3500">
                          <a:solidFill>
                            <a:srgbClr val="535353"/>
                          </a:solidFill>
                          <a:sym typeface="Yu Gothic"/>
                        </a:rPr>
                        <a:t>犬歯ガイド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797979"/>
                      </a:solidFill>
                      <a:miter lim="400000"/>
                    </a:lnL>
                    <a:lnR w="6350">
                      <a:solidFill>
                        <a:srgbClr val="797979"/>
                      </a:solidFill>
                      <a:miter lim="400000"/>
                    </a:lnR>
                    <a:lnT w="6350">
                      <a:solidFill>
                        <a:srgbClr val="797979"/>
                      </a:solidFill>
                      <a:miter lim="400000"/>
                    </a:lnT>
                    <a:lnB w="38100">
                      <a:solidFill>
                        <a:srgbClr val="797979"/>
                      </a:solidFill>
                      <a:miter lim="400000"/>
                    </a:lnB>
                    <a:noFill/>
                  </a:tcPr>
                </a:tc>
                <a:tc rowSpan="2">
                  <a:txBody>
                    <a:bodyPr wrap="square">
                      <a:normAutofit/>
                    </a:bodyPr>
                    <a:lstStyle/>
                    <a:p>
                      <a:pPr defTabSz="914400">
                        <a:defRPr sz="3500">
                          <a:solidFill>
                            <a:srgbClr val="535353"/>
                          </a:solidFill>
                          <a:sym typeface="Yu Gothic"/>
                        </a:defRPr>
                      </a:pPr>
                      <a:r>
                        <a:rPr/>
                        <a:t>横に移動した時に接触する歯</a:t>
                      </a:r>
                    </a:p>
                    <a:p>
                      <a:pPr defTabSz="914400">
                        <a:defRPr sz="3500">
                          <a:solidFill>
                            <a:srgbClr val="535353"/>
                          </a:solidFill>
                          <a:sym typeface="Yu Gothic"/>
                        </a:defRPr>
                      </a:pPr>
                      <a:r>
                        <a:rPr/>
                        <a:t>大臼歯（6,7番目）に接触すると歯へのダメージが大きくなります</a:t>
                      </a:r>
                    </a:p>
                  </a:txBody>
                  <a:tcPr marL="50800" marR="50800" marT="50800" marB="50800" anchor="ctr" anchorCtr="0" horzOverflow="overflow">
                    <a:lnL w="6350">
                      <a:solidFill>
                        <a:srgbClr val="797979"/>
                      </a:solidFill>
                      <a:miter lim="400000"/>
                    </a:lnL>
                    <a:lnR w="6350">
                      <a:solidFill>
                        <a:srgbClr val="797979"/>
                      </a:solidFill>
                      <a:miter lim="400000"/>
                    </a:lnR>
                    <a:lnT w="6350">
                      <a:solidFill>
                        <a:srgbClr val="797979"/>
                      </a:solidFill>
                      <a:miter lim="400000"/>
                    </a:lnT>
                    <a:lnB w="6350">
                      <a:solidFill>
                        <a:srgbClr val="797979"/>
                      </a:solidFill>
                      <a:miter lim="400000"/>
                    </a:lnB>
                    <a:noFill/>
                  </a:tcPr>
                </a:tc>
              </a:tr>
              <a:tr h="1270000">
                <a:tc vMerge="1">
                  <a:tcPr/>
                </a:tc>
                <a:tc vMerge="1">
                  <a:txBody>
                    <a:bodyPr/>
                    <a:lstStyle/>
                    <a:p>
                      <a:pPr defTabSz="914400">
                        <a:defRPr sz="3500">
                          <a:solidFill>
                            <a:srgbClr val="535353"/>
                          </a:solidFill>
                          <a:sym typeface="Yu Gothic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6350">
                      <a:solidFill>
                        <a:srgbClr val="797979"/>
                      </a:solidFill>
                      <a:miter lim="400000"/>
                    </a:lnL>
                    <a:lnR w="38100">
                      <a:solidFill>
                        <a:srgbClr val="797979"/>
                      </a:solidFill>
                      <a:miter lim="400000"/>
                    </a:lnR>
                    <a:lnT w="38100">
                      <a:solidFill>
                        <a:srgbClr val="797979"/>
                      </a:solidFill>
                      <a:miter lim="400000"/>
                    </a:lnT>
                    <a:lnB w="6350">
                      <a:solidFill>
                        <a:srgbClr val="797979"/>
                      </a:solidFill>
                      <a:miter lim="400000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pPr defTabSz="914400">
                        <a:defRPr sz="3500">
                          <a:solidFill>
                            <a:srgbClr val="535353"/>
                          </a:solidFill>
                          <a:sym typeface="Yu Gothic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797979"/>
                      </a:solidFill>
                      <a:miter lim="400000"/>
                    </a:lnL>
                    <a:lnR w="6350">
                      <a:solidFill>
                        <a:srgbClr val="797979"/>
                      </a:solidFill>
                      <a:miter lim="400000"/>
                    </a:lnR>
                    <a:lnT w="38100">
                      <a:solidFill>
                        <a:srgbClr val="797979"/>
                      </a:solidFill>
                      <a:miter lim="400000"/>
                    </a:lnT>
                    <a:lnB w="6350">
                      <a:solidFill>
                        <a:srgbClr val="797979"/>
                      </a:solidFill>
                      <a:miter lim="400000"/>
                    </a:lnB>
                    <a:noFill/>
                  </a:tcPr>
                </a:tc>
                <a:tc vMerge="1">
                  <a:tcPr/>
                </a:tc>
              </a:tr>
              <a:tr h="1270000">
                <a:tc>
                  <a:txBody>
                    <a:bodyPr wrap="square">
                      <a:normAutofit/>
                    </a:bodyPr>
                    <a:lstStyle/>
                    <a:p>
                      <a:pPr defTabSz="914400">
                        <a:defRPr sz="1800"/>
                      </a:pPr>
                      <a:r>
                        <a:rPr sz="3500">
                          <a:solidFill>
                            <a:srgbClr val="535353"/>
                          </a:solidFill>
                          <a:sym typeface="Yu Gothic"/>
                        </a:rPr>
                        <a:t>犬歯関係</a:t>
                      </a:r>
                    </a:p>
                  </a:txBody>
                  <a:tcPr marL="50800" marR="50800" marT="50800" marB="50800" anchor="ctr" anchorCtr="0" horzOverflow="overflow">
                    <a:lnL w="6350">
                      <a:solidFill>
                        <a:srgbClr val="797979"/>
                      </a:solidFill>
                      <a:miter lim="400000"/>
                    </a:lnL>
                    <a:lnR w="6350">
                      <a:solidFill>
                        <a:srgbClr val="797979"/>
                      </a:solidFill>
                      <a:miter lim="400000"/>
                    </a:lnR>
                    <a:lnT w="6350">
                      <a:solidFill>
                        <a:srgbClr val="797979"/>
                      </a:solidFill>
                      <a:miter lim="400000"/>
                    </a:lnT>
                    <a:lnB w="6350">
                      <a:solidFill>
                        <a:srgbClr val="797979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defTabSz="914400">
                        <a:defRPr sz="3500">
                          <a:solidFill>
                            <a:srgbClr val="535353"/>
                          </a:solidFill>
                          <a:sym typeface="Yu Gothic"/>
                        </a:defRPr>
                      </a:pPr>
                      <a:r>
                        <a:rPr sz="3500">
                          <a:solidFill>
                            <a:srgbClr val="535353"/>
                          </a:solidFill>
                          <a:sym typeface="Yu Gothic"/>
                        </a:rPr>
                        <a:t>1級</a:t>
                      </a:r>
                    </a:p>
                  </a:txBody>
                  <a:tcPr marL="50800" marR="50800" marT="50800" marB="50800" anchor="ctr" anchorCtr="0" horzOverflow="overflow">
                    <a:lnL w="6350">
                      <a:solidFill>
                        <a:srgbClr val="797979"/>
                      </a:solidFill>
                      <a:miter lim="400000"/>
                    </a:lnL>
                    <a:lnR w="6350">
                      <a:solidFill>
                        <a:srgbClr val="797979"/>
                      </a:solidFill>
                      <a:miter lim="400000"/>
                    </a:lnR>
                    <a:lnT w="6350">
                      <a:solidFill>
                        <a:srgbClr val="797979"/>
                      </a:solidFill>
                      <a:miter lim="400000"/>
                    </a:lnT>
                    <a:lnB w="6350">
                      <a:solidFill>
                        <a:srgbClr val="797979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defTabSz="914400">
                        <a:defRPr sz="3500">
                          <a:solidFill>
                            <a:srgbClr val="535353"/>
                          </a:solidFill>
                          <a:sym typeface="Yu Gothic"/>
                        </a:defRPr>
                      </a:pPr>
                      <a:r>
                        <a:rPr sz="3500">
                          <a:solidFill>
                            <a:srgbClr val="535353"/>
                          </a:solidFill>
                          <a:sym typeface="Yu Gothic"/>
                        </a:rPr>
                        <a:t>1級</a:t>
                      </a:r>
                    </a:p>
                  </a:txBody>
                  <a:tcPr marL="50800" marR="50800" marT="50800" marB="50800" anchor="ctr" anchorCtr="0" horzOverflow="overflow">
                    <a:lnL w="6350">
                      <a:solidFill>
                        <a:srgbClr val="797979"/>
                      </a:solidFill>
                      <a:miter lim="400000"/>
                    </a:lnL>
                    <a:lnR w="6350">
                      <a:solidFill>
                        <a:srgbClr val="797979"/>
                      </a:solidFill>
                      <a:miter lim="400000"/>
                    </a:lnR>
                    <a:lnT w="6350">
                      <a:solidFill>
                        <a:srgbClr val="797979"/>
                      </a:solidFill>
                      <a:miter lim="400000"/>
                    </a:lnT>
                    <a:lnB w="6350">
                      <a:solidFill>
                        <a:srgbClr val="797979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defTabSz="914400">
                        <a:defRPr sz="3500">
                          <a:solidFill>
                            <a:srgbClr val="535353"/>
                          </a:solidFill>
                          <a:sym typeface="Yu Gothic"/>
                        </a:defRPr>
                      </a:pPr>
                      <a:r>
                        <a:rPr sz="3237"/>
                        <a:t>犬歯(３番目)の上下の位置関係</a:t>
                      </a:r>
                    </a:p>
                    <a:p>
                      <a:pPr defTabSz="914400">
                        <a:defRPr sz="3500">
                          <a:solidFill>
                            <a:srgbClr val="535353"/>
                          </a:solidFill>
                          <a:sym typeface="Yu Gothic"/>
                        </a:defRPr>
                      </a:pPr>
                      <a:r>
                        <a:rPr sz="3237"/>
                        <a:t>1級：正常　２級：出っ歯傾向　3級：受け口傾向</a:t>
                      </a:r>
                    </a:p>
                  </a:txBody>
                  <a:tcPr marL="50800" marR="50800" marT="50800" marB="50800" anchor="ctr" anchorCtr="0" horzOverflow="overflow">
                    <a:lnL w="6350">
                      <a:solidFill>
                        <a:srgbClr val="797979"/>
                      </a:solidFill>
                      <a:miter lim="400000"/>
                    </a:lnL>
                    <a:lnR w="6350">
                      <a:solidFill>
                        <a:srgbClr val="797979"/>
                      </a:solidFill>
                      <a:miter lim="400000"/>
                    </a:lnR>
                    <a:lnT w="6350">
                      <a:solidFill>
                        <a:srgbClr val="797979"/>
                      </a:solidFill>
                      <a:miter lim="400000"/>
                    </a:lnT>
                    <a:lnB w="6350">
                      <a:solidFill>
                        <a:srgbClr val="797979"/>
                      </a:solidFill>
                      <a:miter lim="400000"/>
                    </a:lnB>
                    <a:noFill/>
                  </a:tcPr>
                </a:tc>
              </a:tr>
              <a:tr h="1270000">
                <a:tc>
                  <a:txBody>
                    <a:bodyPr wrap="square">
                      <a:normAutofit/>
                    </a:bodyPr>
                    <a:lstStyle/>
                    <a:p>
                      <a:pPr defTabSz="914400">
                        <a:defRPr sz="1800"/>
                      </a:pPr>
                      <a:r>
                        <a:rPr sz="3500">
                          <a:solidFill>
                            <a:srgbClr val="535353"/>
                          </a:solidFill>
                          <a:sym typeface="Yu Gothic"/>
                        </a:rPr>
                        <a:t>臼歯関係</a:t>
                      </a:r>
                    </a:p>
                  </a:txBody>
                  <a:tcPr marL="50800" marR="50800" marT="50800" marB="50800" anchor="ctr" anchorCtr="0" horzOverflow="overflow">
                    <a:lnL w="6350">
                      <a:solidFill>
                        <a:srgbClr val="797979"/>
                      </a:solidFill>
                      <a:miter lim="400000"/>
                    </a:lnL>
                    <a:lnR w="6350">
                      <a:solidFill>
                        <a:srgbClr val="797979"/>
                      </a:solidFill>
                      <a:miter lim="400000"/>
                    </a:lnR>
                    <a:lnT w="6350">
                      <a:solidFill>
                        <a:srgbClr val="797979"/>
                      </a:solidFill>
                      <a:miter lim="400000"/>
                    </a:lnT>
                    <a:lnB w="6350">
                      <a:solidFill>
                        <a:srgbClr val="797979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defTabSz="914400">
                        <a:defRPr sz="3500">
                          <a:solidFill>
                            <a:srgbClr val="535353"/>
                          </a:solidFill>
                          <a:sym typeface="Yu Gothic"/>
                        </a:defRPr>
                      </a:pPr>
                      <a:r>
                        <a:rPr sz="3500">
                          <a:solidFill>
                            <a:srgbClr val="535353"/>
                          </a:solidFill>
                          <a:sym typeface="Yu Gothic"/>
                        </a:rPr>
                        <a:t>1級</a:t>
                      </a:r>
                    </a:p>
                  </a:txBody>
                  <a:tcPr marL="50800" marR="50800" marT="50800" marB="50800" anchor="ctr" anchorCtr="0" horzOverflow="overflow">
                    <a:lnL w="6350">
                      <a:solidFill>
                        <a:srgbClr val="797979"/>
                      </a:solidFill>
                      <a:miter lim="400000"/>
                    </a:lnL>
                    <a:lnR w="6350">
                      <a:solidFill>
                        <a:srgbClr val="797979"/>
                      </a:solidFill>
                      <a:miter lim="400000"/>
                    </a:lnR>
                    <a:lnT w="6350">
                      <a:solidFill>
                        <a:srgbClr val="797979"/>
                      </a:solidFill>
                      <a:miter lim="400000"/>
                    </a:lnT>
                    <a:lnB w="6350">
                      <a:solidFill>
                        <a:srgbClr val="797979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defTabSz="914400">
                        <a:defRPr sz="3500">
                          <a:solidFill>
                            <a:srgbClr val="535353"/>
                          </a:solidFill>
                          <a:sym typeface="Yu Gothic"/>
                        </a:defRPr>
                      </a:pPr>
                      <a:r>
                        <a:rPr sz="3500">
                          <a:solidFill>
                            <a:srgbClr val="535353"/>
                          </a:solidFill>
                          <a:sym typeface="Yu Gothic"/>
                        </a:rPr>
                        <a:t>1級</a:t>
                      </a:r>
                    </a:p>
                  </a:txBody>
                  <a:tcPr marL="50800" marR="50800" marT="50800" marB="50800" anchor="ctr" anchorCtr="0" horzOverflow="overflow">
                    <a:lnL w="6350">
                      <a:solidFill>
                        <a:srgbClr val="797979"/>
                      </a:solidFill>
                      <a:miter lim="400000"/>
                    </a:lnL>
                    <a:lnR w="6350">
                      <a:solidFill>
                        <a:srgbClr val="797979"/>
                      </a:solidFill>
                      <a:miter lim="400000"/>
                    </a:lnR>
                    <a:lnT w="6350">
                      <a:solidFill>
                        <a:srgbClr val="797979"/>
                      </a:solidFill>
                      <a:miter lim="400000"/>
                    </a:lnT>
                    <a:lnB w="6350">
                      <a:solidFill>
                        <a:srgbClr val="797979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defTabSz="914400">
                        <a:defRPr sz="3500">
                          <a:solidFill>
                            <a:srgbClr val="535353"/>
                          </a:solidFill>
                          <a:sym typeface="Yu Gothic"/>
                        </a:defRPr>
                      </a:pPr>
                      <a:r>
                        <a:rPr sz="3237"/>
                        <a:t>第一大臼歯(6番目)の上下の位置関係</a:t>
                      </a:r>
                    </a:p>
                    <a:p>
                      <a:pPr defTabSz="914400">
                        <a:defRPr sz="3500">
                          <a:solidFill>
                            <a:srgbClr val="535353"/>
                          </a:solidFill>
                          <a:sym typeface="Yu Gothic"/>
                        </a:defRPr>
                      </a:pPr>
                      <a:r>
                        <a:rPr sz="3237"/>
                        <a:t>1級：正常　２級：出っ歯傾向　3級：受け口傾向</a:t>
                      </a:r>
                    </a:p>
                  </a:txBody>
                  <a:tcPr marL="50800" marR="50800" marT="50800" marB="50800" anchor="ctr" anchorCtr="0" horzOverflow="overflow">
                    <a:lnL w="6350">
                      <a:solidFill>
                        <a:srgbClr val="797979"/>
                      </a:solidFill>
                      <a:miter lim="400000"/>
                    </a:lnL>
                    <a:lnR w="6350">
                      <a:solidFill>
                        <a:srgbClr val="797979"/>
                      </a:solidFill>
                      <a:miter lim="400000"/>
                    </a:lnR>
                    <a:lnT w="6350">
                      <a:solidFill>
                        <a:srgbClr val="797979"/>
                      </a:solidFill>
                      <a:miter lim="400000"/>
                    </a:lnT>
                    <a:lnB w="6350">
                      <a:solidFill>
                        <a:srgbClr val="797979"/>
                      </a:solidFill>
                      <a:miter lim="400000"/>
                    </a:lnB>
                    <a:noFill/>
                  </a:tcPr>
                </a:tc>
              </a:tr>
              <a:tr h="1270000">
                <a:tc>
                  <a:txBody>
                    <a:bodyPr wrap="square">
                      <a:normAutofit/>
                    </a:bodyPr>
                    <a:lstStyle/>
                    <a:p>
                      <a:pPr defTabSz="914400">
                        <a:defRPr sz="1800"/>
                      </a:pPr>
                      <a:r>
                        <a:rPr sz="3500">
                          <a:solidFill>
                            <a:srgbClr val="535353"/>
                          </a:solidFill>
                          <a:sym typeface="Yu Gothic"/>
                        </a:rPr>
                        <a:t>スピー弯曲</a:t>
                      </a:r>
                    </a:p>
                  </a:txBody>
                  <a:tcPr marL="50800" marR="50800" marT="50800" marB="50800" anchor="ctr" anchorCtr="0" horzOverflow="overflow">
                    <a:lnL w="6350">
                      <a:solidFill>
                        <a:srgbClr val="797979"/>
                      </a:solidFill>
                      <a:miter lim="400000"/>
                    </a:lnL>
                    <a:lnR w="6350">
                      <a:solidFill>
                        <a:srgbClr val="797979"/>
                      </a:solidFill>
                      <a:miter lim="400000"/>
                    </a:lnR>
                    <a:lnT w="6350">
                      <a:solidFill>
                        <a:srgbClr val="797979"/>
                      </a:solidFill>
                      <a:miter lim="400000"/>
                    </a:lnT>
                    <a:lnB w="6350">
                      <a:solidFill>
                        <a:srgbClr val="797979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defTabSz="914400">
                        <a:defRPr sz="3500">
                          <a:solidFill>
                            <a:srgbClr val="535353"/>
                          </a:solidFill>
                          <a:sym typeface="Yu Gothic"/>
                        </a:defRPr>
                      </a:pPr>
                      <a:r>
                        <a:rPr sz="3500">
                          <a:solidFill>
                            <a:srgbClr val="535353"/>
                          </a:solidFill>
                          <a:sym typeface="Yu Gothic"/>
                        </a:rPr>
                        <a:t>0</a:t>
                      </a:r>
                    </a:p>
                  </a:txBody>
                  <a:tcPr marL="50800" marR="50800" marT="50800" marB="50800" anchor="ctr" anchorCtr="0" horzOverflow="overflow">
                    <a:lnL w="6350">
                      <a:solidFill>
                        <a:srgbClr val="797979"/>
                      </a:solidFill>
                      <a:miter lim="400000"/>
                    </a:lnL>
                    <a:lnR w="6350">
                      <a:solidFill>
                        <a:srgbClr val="797979"/>
                      </a:solidFill>
                      <a:miter lim="400000"/>
                    </a:lnR>
                    <a:lnT w="6350">
                      <a:solidFill>
                        <a:srgbClr val="797979"/>
                      </a:solidFill>
                      <a:miter lim="400000"/>
                    </a:lnT>
                    <a:lnB w="6350">
                      <a:solidFill>
                        <a:srgbClr val="797979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defTabSz="914400">
                        <a:defRPr sz="3500">
                          <a:solidFill>
                            <a:srgbClr val="535353"/>
                          </a:solidFill>
                          <a:sym typeface="Yu Gothic"/>
                        </a:defRPr>
                      </a:pPr>
                      <a:r>
                        <a:rPr sz="3500">
                          <a:solidFill>
                            <a:srgbClr val="535353"/>
                          </a:solidFill>
                          <a:sym typeface="Yu Gothic"/>
                        </a:rPr>
                        <a:t>0</a:t>
                      </a:r>
                    </a:p>
                  </a:txBody>
                  <a:tcPr marL="50800" marR="50800" marT="50800" marB="50800" anchor="ctr" anchorCtr="0" horzOverflow="overflow">
                    <a:lnL w="6350">
                      <a:solidFill>
                        <a:srgbClr val="797979"/>
                      </a:solidFill>
                      <a:miter lim="400000"/>
                    </a:lnL>
                    <a:lnR w="6350">
                      <a:solidFill>
                        <a:srgbClr val="797979"/>
                      </a:solidFill>
                      <a:miter lim="400000"/>
                    </a:lnR>
                    <a:lnT w="6350">
                      <a:solidFill>
                        <a:srgbClr val="797979"/>
                      </a:solidFill>
                      <a:miter lim="400000"/>
                    </a:lnT>
                    <a:lnB w="6350">
                      <a:solidFill>
                        <a:srgbClr val="797979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defTabSz="914400">
                        <a:defRPr sz="1800"/>
                      </a:pPr>
                      <a:r>
                        <a:rPr sz="3500">
                          <a:solidFill>
                            <a:srgbClr val="535353"/>
                          </a:solidFill>
                          <a:sym typeface="Yu Gothic"/>
                        </a:rPr>
                        <a:t>下の歯ならびの弯曲度合い</a:t>
                      </a:r>
                    </a:p>
                  </a:txBody>
                  <a:tcPr marL="50800" marR="50800" marT="50800" marB="50800" anchor="ctr" anchorCtr="0" horzOverflow="overflow">
                    <a:lnL w="6350">
                      <a:solidFill>
                        <a:srgbClr val="797979"/>
                      </a:solidFill>
                      <a:miter lim="400000"/>
                    </a:lnL>
                    <a:lnR w="6350">
                      <a:solidFill>
                        <a:srgbClr val="797979"/>
                      </a:solidFill>
                      <a:miter lim="400000"/>
                    </a:lnR>
                    <a:lnT w="6350">
                      <a:solidFill>
                        <a:srgbClr val="797979"/>
                      </a:solidFill>
                      <a:miter lim="400000"/>
                    </a:lnT>
                    <a:lnB w="6350">
                      <a:solidFill>
                        <a:srgbClr val="797979"/>
                      </a:solidFill>
                      <a:miter lim="400000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283" name="Sample object 9"/>
          <p:cNvSpPr txBox="1"/>
          <p:nvPr/>
        </p:nvSpPr>
        <p:spPr>
          <a:xfrm>
            <a:off x="1000000" y="20450000"/>
            <a:ext cx="22000000" cy="450000"/>
          </a:xfrm>
        </p:spPr>
        <p:txBody>
          <a:bodyPr wrap="square"/>
          <a:lstStyle/>
          <a:p>
            <a:r>
              <a:rPr sz="2300">
                <a:solidFill>
                  <a:srgbClr val="507478"/>
                </a:solidFill>
                <a:latin typeface="Yu Gothic"/>
                <a:ea typeface="Yu Gothic"/>
              </a:rPr>
              <a:t>AI生成画像・架空の入力例  |  Sample Dental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Sample object 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5" name="Sample object 1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0251400" cy="21386800"/>
          </a:xfrm>
          <a:prstGeom prst="rect">
            <a:avLst/>
          </a:prstGeom>
        </p:spPr>
      </p:pic>
      <p:pic>
        <p:nvPicPr>
          <p:cNvPr id="284" name="Sample object 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3347072" y="18572441"/>
            <a:ext cx="3557256" cy="2434385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285" name="Sample object 3"/>
          <p:cNvGraphicFramePr/>
          <p:nvPr/>
        </p:nvGraphicFramePr>
        <p:xfrm>
          <a:off x="1025044" y="898013"/>
          <a:ext cx="10430746" cy="1585616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1" rtl="0">
                <a:tableStyleId>{4C3C2611-4C71-4FC5-86AE-919BDF0F9419}</a:tableStyleId>
              </a:tblPr>
              <a:tblGrid>
                <a:gridCol w="10430746"/>
              </a:tblGrid>
              <a:tr h="1585616">
                <a:tc>
                  <a:txBody>
                    <a:bodyPr wrap="square">
                      <a:normAutofit/>
                    </a:bodyPr>
                    <a:lstStyle/>
                    <a:p>
                      <a:pPr algn="l" defTabSz="914400">
                        <a:defRPr sz="1800"/>
                      </a:pPr>
                      <a:r>
                        <a:rPr sz="7000">
                          <a:solidFill>
                            <a:srgbClr val="5E5E5E"/>
                          </a:solidFill>
                          <a:latin typeface="Yu Gothic"/>
                          <a:ea typeface="Yu Gothic"/>
                          <a:cs typeface="Yu Gothic"/>
                          <a:sym typeface="Yu Gothic"/>
                        </a:rPr>
                        <a:t>口腔内所見</a:t>
                      </a:r>
                    </a:p>
                  </a:txBody>
                  <a:tcPr marL="50800" marR="50800" marT="50800" marB="50800" anchor="ctr" anchorCtr="0" horzOverflow="overflow">
                    <a:noFill/>
                  </a:tcPr>
                </a:tc>
              </a:tr>
            </a:tbl>
          </a:graphicData>
        </a:graphic>
      </p:graphicFrame>
      <p:sp>
        <p:nvSpPr>
          <p:cNvPr id="289" name="Sample object 4"/>
          <p:cNvSpPr/>
          <p:nvPr/>
        </p:nvSpPr>
        <p:spPr>
          <a:xfrm>
            <a:off x="2382646" y="4282315"/>
            <a:ext cx="6350001" cy="4229101"/>
          </a:xfrm>
          <a:prstGeom prst="rect">
            <a:avLst/>
          </a:prstGeom>
          <a:blipFill rotWithShape="1">
            <a:blip r:embed="rId6"/>
            <a:stretch>
              <a:fillRect/>
            </a:stretch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 algn="ctr">
              <a:defRPr>
                <a:latin typeface="+mj-lt"/>
                <a:ea typeface="+mj-ea"/>
                <a:cs typeface="+mj-cs"/>
                <a:sym typeface="Yu Gothic"/>
              </a:defRPr>
            </a:lvl1pPr>
          </a:lstStyle>
          <a:p>
            <a:pPr/>
            <a:r>
              <a:t/>
            </a:r>
          </a:p>
        </p:txBody>
      </p:sp>
      <p:sp>
        <p:nvSpPr>
          <p:cNvPr id="290" name="Sample object 5"/>
          <p:cNvSpPr/>
          <p:nvPr/>
        </p:nvSpPr>
        <p:spPr>
          <a:xfrm>
            <a:off x="11950700" y="4282315"/>
            <a:ext cx="6350000" cy="4229101"/>
          </a:xfrm>
          <a:prstGeom prst="rect">
            <a:avLst/>
          </a:prstGeom>
          <a:blipFill rotWithShape="1">
            <a:blip r:embed="rId4"/>
            <a:stretch>
              <a:fillRect/>
            </a:stretch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algn="ctr">
              <a:defRPr>
                <a:latin typeface="+mj-lt"/>
                <a:ea typeface="+mj-ea"/>
                <a:cs typeface="+mj-cs"/>
                <a:sym typeface="Yu Gothic"/>
              </a:defRPr>
            </a:pPr>
            <a:r>
              <a:t/>
            </a:r>
          </a:p>
          <a:p>
            <a:pPr algn="ctr">
              <a:defRPr>
                <a:latin typeface="+mj-lt"/>
                <a:ea typeface="+mj-ea"/>
                <a:cs typeface="+mj-cs"/>
                <a:sym typeface="Yu Gothic"/>
              </a:defRPr>
            </a:pPr>
            <a:r>
              <a:t/>
            </a:r>
          </a:p>
        </p:txBody>
      </p:sp>
      <p:sp>
        <p:nvSpPr>
          <p:cNvPr id="291" name="Sample object 6"/>
          <p:cNvSpPr/>
          <p:nvPr/>
        </p:nvSpPr>
        <p:spPr>
          <a:xfrm>
            <a:off x="21518754" y="4282315"/>
            <a:ext cx="6350001" cy="4229101"/>
          </a:xfrm>
          <a:prstGeom prst="rect">
            <a:avLst/>
          </a:prstGeom>
          <a:blipFill rotWithShape="1">
            <a:blip r:embed="rId5"/>
            <a:stretch>
              <a:fillRect/>
            </a:stretch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algn="ctr">
              <a:defRPr>
                <a:latin typeface="+mj-lt"/>
                <a:ea typeface="+mj-ea"/>
                <a:cs typeface="+mj-cs"/>
                <a:sym typeface="Yu Gothic"/>
              </a:defRPr>
            </a:pPr>
            <a:r>
              <a:t/>
            </a:r>
          </a:p>
          <a:p>
            <a:pPr algn="ctr">
              <a:defRPr>
                <a:latin typeface="+mj-lt"/>
                <a:ea typeface="+mj-ea"/>
                <a:cs typeface="+mj-cs"/>
                <a:sym typeface="Yu Gothic"/>
              </a:defRPr>
            </a:pPr>
            <a:r>
              <a:t/>
            </a:r>
          </a:p>
        </p:txBody>
      </p:sp>
      <p:graphicFrame>
        <p:nvGraphicFramePr>
          <p:cNvPr id="292" name="Sample object 7"/>
          <p:cNvGraphicFramePr/>
          <p:nvPr/>
        </p:nvGraphicFramePr>
        <p:xfrm>
          <a:off x="1901882" y="10310100"/>
          <a:ext cx="6741245" cy="5675800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1" rtl="0">
                <a:tableStyleId>{4C3C2611-4C71-4FC5-86AE-919BDF0F9419}</a:tableStyleId>
              </a:tblPr>
              <a:tblGrid>
                <a:gridCol w="4361769"/>
                <a:gridCol w="2379476"/>
              </a:tblGrid>
              <a:tr h="1418950">
                <a:tc>
                  <a:txBody>
                    <a:bodyPr wrap="square">
                      <a:normAutofit/>
                    </a:bodyPr>
                    <a:lstStyle/>
                    <a:p>
                      <a:pPr indent="457200" algn="l">
                        <a:defRPr sz="1800"/>
                      </a:pPr>
                      <a:r>
                        <a:rPr sz="3500">
                          <a:solidFill>
                            <a:srgbClr val="535353"/>
                          </a:solidFill>
                          <a:sym typeface="Yu Gothic"/>
                        </a:rPr>
                        <a:t>オーバージェット</a:t>
                      </a:r>
                    </a:p>
                  </a:txBody>
                  <a:tcPr marL="0" marR="0" marT="0" marB="0" anchor="ctr" anchorCtr="0" horzOverflow="overflow">
                    <a:noFill/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indent="457200">
                        <a:defRPr sz="3500">
                          <a:solidFill>
                            <a:srgbClr val="535353"/>
                          </a:solidFill>
                          <a:sym typeface="Yu Gothic"/>
                        </a:defRPr>
                      </a:pPr>
                      <a:r>
                        <a:rPr/>
                        <a:t>2mm</a:t>
                      </a:r>
                    </a:p>
                  </a:txBody>
                  <a:tcPr marL="0" marR="0" marT="0" marB="0" anchor="ctr" anchorCtr="0" horzOverflow="overflow">
                    <a:noFill/>
                  </a:tcPr>
                </a:tc>
              </a:tr>
              <a:tr h="1418950">
                <a:tc gridSpan="2">
                  <a:txBody>
                    <a:bodyPr wrap="square">
                      <a:normAutofit/>
                    </a:bodyPr>
                    <a:lstStyle/>
                    <a:p>
                      <a:pPr indent="457200" algn="l">
                        <a:defRPr sz="1800"/>
                      </a:pPr>
                      <a:r>
                        <a:rPr sz="2500">
                          <a:solidFill>
                            <a:srgbClr val="535353"/>
                          </a:solidFill>
                          <a:sym typeface="Yu Gothic"/>
                        </a:rPr>
                        <a:t>上下前歯の水平的な差　平均2mm</a:t>
                      </a:r>
                      <a:r>
                        <a:rPr sz="2200">
                          <a:solidFill>
                            <a:srgbClr val="535353"/>
                          </a:solidFill>
                          <a:sym typeface="Yu Gothic"/>
                        </a:rPr>
                        <a:t>　→ 標準</a:t>
                      </a:r>
                    </a:p>
                  </a:txBody>
                  <a:tcPr marL="0" marR="0" marT="0" marB="0" anchor="t" anchorCtr="0" horzOverflow="overflow">
                    <a:noFill/>
                  </a:tcPr>
                </a:tc>
                <a:tc hMerge="1">
                  <a:tcPr/>
                </a:tc>
              </a:tr>
              <a:tr h="1418950">
                <a:tc>
                  <a:txBody>
                    <a:bodyPr wrap="square">
                      <a:normAutofit/>
                    </a:bodyPr>
                    <a:lstStyle/>
                    <a:p>
                      <a:pPr indent="457200" algn="l">
                        <a:defRPr sz="1800"/>
                      </a:pPr>
                      <a:r>
                        <a:rPr sz="3500">
                          <a:solidFill>
                            <a:srgbClr val="535353"/>
                          </a:solidFill>
                          <a:sym typeface="Yu Gothic"/>
                        </a:rPr>
                        <a:t>オーバーバイト</a:t>
                      </a:r>
                    </a:p>
                  </a:txBody>
                  <a:tcPr marL="0" marR="0" marT="0" marB="0" anchor="ctr" anchorCtr="0" horzOverflow="overflow">
                    <a:noFill/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indent="457200">
                        <a:defRPr sz="3500">
                          <a:solidFill>
                            <a:srgbClr val="535353"/>
                          </a:solidFill>
                          <a:sym typeface="Yu Gothic"/>
                        </a:defRPr>
                      </a:pPr>
                      <a:r>
                        <a:rPr/>
                        <a:t>2mm</a:t>
                      </a:r>
                    </a:p>
                  </a:txBody>
                  <a:tcPr marL="0" marR="0" marT="0" marB="0" anchor="ctr" anchorCtr="0" horzOverflow="overflow">
                    <a:noFill/>
                  </a:tcPr>
                </a:tc>
              </a:tr>
              <a:tr h="1418950">
                <a:tc gridSpan="2">
                  <a:txBody>
                    <a:bodyPr wrap="square">
                      <a:normAutofit/>
                    </a:bodyPr>
                    <a:lstStyle/>
                    <a:p>
                      <a:pPr indent="457200" algn="l">
                        <a:defRPr sz="1800"/>
                      </a:pPr>
                      <a:r>
                        <a:rPr sz="2500">
                          <a:solidFill>
                            <a:srgbClr val="535353"/>
                          </a:solidFill>
                          <a:sym typeface="Yu Gothic"/>
                        </a:rPr>
                        <a:t>上下前歯の垂直的な差　平均2mm</a:t>
                      </a:r>
                      <a:r>
                        <a:rPr sz="2200">
                          <a:solidFill>
                            <a:srgbClr val="535353"/>
                          </a:solidFill>
                          <a:sym typeface="Yu Gothic"/>
                        </a:rPr>
                        <a:t>　→ 標準</a:t>
                      </a:r>
                    </a:p>
                  </a:txBody>
                  <a:tcPr marL="0" marR="0" marT="0" marB="0" anchor="t" anchorCtr="0" horzOverflow="overflow">
                    <a:noFill/>
                  </a:tcPr>
                </a:tc>
                <a:tc hMerge="1">
                  <a:tcPr/>
                </a:tc>
              </a:tr>
            </a:tbl>
          </a:graphicData>
        </a:graphic>
      </p:graphicFrame>
      <p:graphicFrame>
        <p:nvGraphicFramePr>
          <p:cNvPr id="293" name="Sample object 8"/>
          <p:cNvGraphicFramePr/>
          <p:nvPr/>
        </p:nvGraphicFramePr>
        <p:xfrm>
          <a:off x="11883270" y="9573500"/>
          <a:ext cx="7029012" cy="5675800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1" rtl="0">
                <a:tableStyleId>{4C3C2611-4C71-4FC5-86AE-919BDF0F9419}</a:tableStyleId>
              </a:tblPr>
              <a:tblGrid>
                <a:gridCol w="4951596"/>
                <a:gridCol w="2077416"/>
              </a:tblGrid>
              <a:tr h="1418950">
                <a:tc>
                  <a:txBody>
                    <a:bodyPr wrap="square">
                      <a:normAutofit/>
                    </a:bodyPr>
                    <a:lstStyle/>
                    <a:p>
                      <a:pPr indent="457200" algn="l">
                        <a:defRPr sz="1800"/>
                      </a:pPr>
                      <a:r>
                        <a:rPr sz="3500">
                          <a:solidFill>
                            <a:srgbClr val="535353"/>
                          </a:solidFill>
                          <a:sym typeface="Yu Gothic"/>
                        </a:rPr>
                        <a:t>上顎６口蓋歯頚部幅径</a:t>
                      </a:r>
                    </a:p>
                  </a:txBody>
                  <a:tcPr marL="0" marR="0" marT="0" marB="0" anchor="ctr" anchorCtr="0" horzOverflow="overflow">
                    <a:noFill/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indent="457200">
                        <a:defRPr sz="1800"/>
                      </a:pPr>
                      <a:r>
                        <a:rPr sz="3500">
                          <a:solidFill>
                            <a:srgbClr val="535353"/>
                          </a:solidFill>
                          <a:sym typeface="Yu Gothic"/>
                        </a:rPr>
                        <a:t>34mm</a:t>
                      </a:r>
                    </a:p>
                  </a:txBody>
                  <a:tcPr marL="0" marR="0" marT="0" marB="0" anchor="ctr" anchorCtr="0" horzOverflow="overflow">
                    <a:noFill/>
                  </a:tcPr>
                </a:tc>
              </a:tr>
              <a:tr h="1418950">
                <a:tc gridSpan="2">
                  <a:txBody>
                    <a:bodyPr wrap="square">
                      <a:normAutofit/>
                    </a:bodyPr>
                    <a:lstStyle/>
                    <a:p>
                      <a:pPr indent="457200" algn="l">
                        <a:defRPr sz="1800"/>
                      </a:pPr>
                      <a:r>
                        <a:rPr sz="2500">
                          <a:solidFill>
                            <a:srgbClr val="535353"/>
                          </a:solidFill>
                          <a:sym typeface="Yu Gothic"/>
                        </a:rPr>
                        <a:t>33mm以下は拡大を検討</a:t>
                      </a:r>
                      <a:r>
                        <a:rPr sz="2200">
                          <a:solidFill>
                            <a:srgbClr val="535353"/>
                          </a:solidFill>
                          <a:sym typeface="Yu Gothic"/>
                        </a:rPr>
                        <a:t>　→ 該当なし</a:t>
                      </a:r>
                    </a:p>
                  </a:txBody>
                  <a:tcPr marL="0" marR="0" marT="0" marB="0" anchor="t" anchorCtr="0" horzOverflow="overflow">
                    <a:noFill/>
                  </a:tcPr>
                </a:tc>
                <a:tc hMerge="1">
                  <a:tcPr/>
                </a:tc>
              </a:tr>
              <a:tr h="1418950">
                <a:tc gridSpan="2">
                  <a:txBody>
                    <a:bodyPr wrap="square">
                      <a:normAutofit/>
                    </a:bodyPr>
                    <a:lstStyle/>
                    <a:p>
                      <a:pPr indent="457200" algn="l">
                        <a:defRPr sz="1800"/>
                      </a:pPr>
                      <a:r>
                        <a:rPr sz="3500">
                          <a:solidFill>
                            <a:srgbClr val="535353"/>
                          </a:solidFill>
                          <a:sym typeface="Yu Gothic"/>
                        </a:rPr>
                        <a:t>アーチ形状</a:t>
                      </a:r>
                    </a:p>
                  </a:txBody>
                  <a:tcPr marL="0" marR="0" marT="0" marB="0" anchor="ctr" anchorCtr="0" horzOverflow="overflow">
                    <a:noFill/>
                  </a:tcPr>
                </a:tc>
                <a:tc hMerge="1">
                  <a:tcPr/>
                </a:tc>
              </a:tr>
              <a:tr h="1418950">
                <a:tc gridSpan="2">
                  <a:txBody>
                    <a:bodyPr wrap="square">
                      <a:normAutofit/>
                    </a:bodyPr>
                    <a:lstStyle/>
                    <a:p>
                      <a:pPr indent="457200" algn="l">
                        <a:defRPr sz="1800"/>
                      </a:pPr>
                      <a:r>
                        <a:rPr sz="3500">
                          <a:solidFill>
                            <a:srgbClr val="535353"/>
                          </a:solidFill>
                          <a:sym typeface="Yu Gothic"/>
                        </a:rPr>
                        <a:t>U字・正常</a:t>
                      </a:r>
                    </a:p>
                  </a:txBody>
                  <a:tcPr marL="0" marR="0" marT="0" marB="0" anchor="t" anchorCtr="0" horzOverflow="overflow">
                    <a:noFill/>
                  </a:tcPr>
                </a:tc>
                <a:tc hMerge="1">
                  <a:tcPr/>
                </a:tc>
              </a:tr>
            </a:tbl>
          </a:graphicData>
        </a:graphic>
      </p:graphicFrame>
      <p:graphicFrame>
        <p:nvGraphicFramePr>
          <p:cNvPr id="294" name="Sample object 9"/>
          <p:cNvGraphicFramePr/>
          <p:nvPr/>
        </p:nvGraphicFramePr>
        <p:xfrm>
          <a:off x="21601921" y="9573500"/>
          <a:ext cx="7041713" cy="8513700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1" rtl="0">
                <a:tableStyleId>{4C3C2611-4C71-4FC5-86AE-919BDF0F9419}</a:tableStyleId>
              </a:tblPr>
              <a:tblGrid>
                <a:gridCol w="4769298"/>
                <a:gridCol w="2272415"/>
              </a:tblGrid>
              <a:tr h="1418950">
                <a:tc>
                  <a:txBody>
                    <a:bodyPr wrap="square">
                      <a:normAutofit/>
                    </a:bodyPr>
                    <a:lstStyle/>
                    <a:p>
                      <a:pPr indent="457200" algn="l">
                        <a:defRPr sz="1800"/>
                      </a:pPr>
                      <a:r>
                        <a:rPr sz="3500">
                          <a:solidFill>
                            <a:srgbClr val="535353"/>
                          </a:solidFill>
                          <a:sym typeface="Yu Gothic"/>
                        </a:rPr>
                        <a:t>叢生量</a:t>
                      </a:r>
                    </a:p>
                  </a:txBody>
                  <a:tcPr marL="0" marR="0" marT="0" marB="0" anchor="ctr" anchorCtr="0" horzOverflow="overflow">
                    <a:noFill/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indent="457200" algn="l">
                        <a:defRPr sz="1800"/>
                      </a:pPr>
                      <a:r>
                        <a:rPr sz="3500">
                          <a:solidFill>
                            <a:srgbClr val="535353"/>
                          </a:solidFill>
                          <a:sym typeface="Yu Gothic"/>
                        </a:rPr>
                        <a:t>0mm</a:t>
                      </a:r>
                    </a:p>
                  </a:txBody>
                  <a:tcPr marL="0" marR="0" marT="0" marB="0" anchor="ctr" anchorCtr="0" horzOverflow="overflow">
                    <a:noFill/>
                  </a:tcPr>
                </a:tc>
              </a:tr>
              <a:tr h="1418950">
                <a:tc gridSpan="2">
                  <a:txBody>
                    <a:bodyPr wrap="square">
                      <a:normAutofit/>
                    </a:bodyPr>
                    <a:lstStyle/>
                    <a:p>
                      <a:pPr indent="457200" algn="l">
                        <a:defRPr sz="1800"/>
                      </a:pPr>
                      <a:r>
                        <a:rPr sz="2500">
                          <a:solidFill>
                            <a:srgbClr val="535353"/>
                          </a:solidFill>
                          <a:sym typeface="Yu Gothic"/>
                        </a:rPr>
                        <a:t>＋の値はスペースの不足</a:t>
                      </a:r>
                      <a:br/>
                      <a:r>
                        <a:rPr sz="2500">
                          <a:solidFill>
                            <a:srgbClr val="535353"/>
                          </a:solidFill>
                          <a:sym typeface="Yu Gothic"/>
                        </a:rPr>
                        <a:t>-の値はスペースの余り</a:t>
                      </a:r>
                      <a:r>
                        <a:rPr sz="2200">
                          <a:solidFill>
                            <a:srgbClr val="535353"/>
                          </a:solidFill>
                          <a:sym typeface="Yu Gothic"/>
                        </a:rPr>
                        <a:t>　→ ほぼ足りる</a:t>
                      </a:r>
                    </a:p>
                  </a:txBody>
                  <a:tcPr marL="0" marR="0" marT="0" marB="0" anchor="t" anchorCtr="0" horzOverflow="overflow">
                    <a:noFill/>
                  </a:tcPr>
                </a:tc>
                <a:tc hMerge="1">
                  <a:tcPr/>
                </a:tc>
              </a:tr>
              <a:tr h="1418950">
                <a:tc>
                  <a:txBody>
                    <a:bodyPr wrap="square">
                      <a:normAutofit/>
                    </a:bodyPr>
                    <a:lstStyle/>
                    <a:p>
                      <a:pPr indent="457200" algn="l">
                        <a:defRPr sz="1800"/>
                      </a:pPr>
                      <a:r>
                        <a:rPr sz="3500">
                          <a:solidFill>
                            <a:srgbClr val="535353"/>
                          </a:solidFill>
                          <a:sym typeface="Yu Gothic"/>
                        </a:rPr>
                        <a:t>下顎犬歯間幅径</a:t>
                      </a:r>
                    </a:p>
                  </a:txBody>
                  <a:tcPr marL="0" marR="0" marT="0" marB="0" anchor="t" anchorCtr="0" horzOverflow="overflow">
                    <a:noFill/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indent="457200" algn="l">
                        <a:defRPr sz="1800"/>
                      </a:pPr>
                      <a:r>
                        <a:rPr sz="3500">
                          <a:solidFill>
                            <a:srgbClr val="535353"/>
                          </a:solidFill>
                          <a:sym typeface="Yu Gothic"/>
                        </a:rPr>
                        <a:t>26mm</a:t>
                      </a:r>
                    </a:p>
                  </a:txBody>
                  <a:tcPr marL="0" marR="0" marT="0" marB="0" anchor="ctr" anchorCtr="0" horzOverflow="overflow">
                    <a:noFill/>
                  </a:tcPr>
                </a:tc>
              </a:tr>
              <a:tr h="1418950">
                <a:tc gridSpan="2">
                  <a:txBody>
                    <a:bodyPr wrap="square">
                      <a:normAutofit/>
                    </a:bodyPr>
                    <a:lstStyle/>
                    <a:p>
                      <a:pPr indent="457200" algn="l">
                        <a:defRPr sz="1800"/>
                      </a:pPr>
                      <a:r>
                        <a:rPr sz="2500">
                          <a:solidFill>
                            <a:srgbClr val="535353"/>
                          </a:solidFill>
                          <a:sym typeface="Yu Gothic"/>
                        </a:rPr>
                        <a:t>拡大しても後戻りしやすい</a:t>
                      </a:r>
                    </a:p>
                  </a:txBody>
                  <a:tcPr marL="0" marR="0" marT="0" marB="0" anchor="t" anchorCtr="0" horzOverflow="overflow">
                    <a:noFill/>
                  </a:tcPr>
                </a:tc>
                <a:tc hMerge="1">
                  <a:tcPr/>
                </a:tc>
              </a:tr>
              <a:tr h="1418950">
                <a:tc gridSpan="2">
                  <a:txBody>
                    <a:bodyPr wrap="square">
                      <a:normAutofit/>
                    </a:bodyPr>
                    <a:lstStyle/>
                    <a:p>
                      <a:pPr indent="457200" algn="l">
                        <a:defRPr sz="1800"/>
                      </a:pPr>
                      <a:r>
                        <a:rPr sz="3500">
                          <a:solidFill>
                            <a:srgbClr val="535353"/>
                          </a:solidFill>
                          <a:sym typeface="Yu Gothic"/>
                        </a:rPr>
                        <a:t>アーチ形状</a:t>
                      </a:r>
                    </a:p>
                  </a:txBody>
                  <a:tcPr marL="0" marR="0" marT="0" marB="0" anchor="ctr" anchorCtr="0" horzOverflow="overflow">
                    <a:noFill/>
                  </a:tcPr>
                </a:tc>
                <a:tc hMerge="1">
                  <a:tcPr/>
                </a:tc>
              </a:tr>
              <a:tr h="1418950">
                <a:tc gridSpan="2">
                  <a:txBody>
                    <a:bodyPr wrap="square">
                      <a:normAutofit/>
                    </a:bodyPr>
                    <a:lstStyle/>
                    <a:p>
                      <a:pPr indent="457200" algn="l">
                        <a:defRPr sz="1800"/>
                      </a:pPr>
                      <a:r>
                        <a:rPr sz="3500">
                          <a:solidFill>
                            <a:srgbClr val="535353"/>
                          </a:solidFill>
                          <a:sym typeface="Yu Gothic"/>
                        </a:rPr>
                        <a:t>U字・正常</a:t>
                      </a:r>
                    </a:p>
                  </a:txBody>
                  <a:tcPr marL="0" marR="0" marT="0" marB="0" anchor="t" anchorCtr="0" horzOverflow="overflow">
                    <a:noFill/>
                  </a:tcPr>
                </a:tc>
                <a:tc hMerge="1">
                  <a:tcPr/>
                </a:tc>
              </a:tr>
            </a:tbl>
          </a:graphicData>
        </a:graphic>
      </p:graphicFrame>
      <p:sp>
        <p:nvSpPr>
          <p:cNvPr id="296" name="Sample object 10"/>
          <p:cNvSpPr txBox="1"/>
          <p:nvPr/>
        </p:nvSpPr>
        <p:spPr>
          <a:xfrm>
            <a:off x="1000000" y="20450000"/>
            <a:ext cx="22000000" cy="450000"/>
          </a:xfrm>
        </p:spPr>
        <p:txBody>
          <a:bodyPr wrap="square"/>
          <a:lstStyle/>
          <a:p>
            <a:r>
              <a:rPr sz="2300">
                <a:solidFill>
                  <a:srgbClr val="507478"/>
                </a:solidFill>
                <a:latin typeface="Yu Gothic"/>
                <a:ea typeface="Yu Gothic"/>
              </a:rPr>
              <a:t>AI生成画像・架空の入力例  |  Sample Dental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Sample object 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5" name="Sample object 1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0251400" cy="21386800"/>
          </a:xfrm>
          <a:prstGeom prst="rect">
            <a:avLst/>
          </a:prstGeom>
        </p:spPr>
      </p:pic>
      <p:pic>
        <p:nvPicPr>
          <p:cNvPr id="297" name="Sample object 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3347072" y="18572441"/>
            <a:ext cx="3557256" cy="2434385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298" name="Sample object 3"/>
          <p:cNvGraphicFramePr/>
          <p:nvPr/>
        </p:nvGraphicFramePr>
        <p:xfrm>
          <a:off x="1025044" y="898013"/>
          <a:ext cx="10430746" cy="1585616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1" rtl="0">
                <a:tableStyleId>{4C3C2611-4C71-4FC5-86AE-919BDF0F9419}</a:tableStyleId>
              </a:tblPr>
              <a:tblGrid>
                <a:gridCol w="10430746"/>
              </a:tblGrid>
              <a:tr h="1585616">
                <a:tc>
                  <a:txBody>
                    <a:bodyPr wrap="square">
                      <a:normAutofit/>
                    </a:bodyPr>
                    <a:lstStyle/>
                    <a:p>
                      <a:pPr algn="l" defTabSz="914400">
                        <a:defRPr sz="1800"/>
                      </a:pPr>
                      <a:r>
                        <a:rPr sz="7000">
                          <a:solidFill>
                            <a:srgbClr val="5E5E5E"/>
                          </a:solidFill>
                          <a:latin typeface="Yu Gothic"/>
                          <a:ea typeface="Yu Gothic"/>
                          <a:cs typeface="Yu Gothic"/>
                          <a:sym typeface="Yu Gothic"/>
                        </a:rPr>
                        <a:t>中心位と中心咬合位</a:t>
                      </a:r>
                    </a:p>
                  </a:txBody>
                  <a:tcPr marL="50800" marR="50800" marT="50800" marB="50800" anchor="ctr" anchorCtr="0" horzOverflow="overflow">
                    <a:noFill/>
                  </a:tcPr>
                </a:tc>
              </a:tr>
            </a:tbl>
          </a:graphicData>
        </a:graphic>
      </p:graphicFrame>
      <p:graphicFrame>
        <p:nvGraphicFramePr>
          <p:cNvPr id="302" name="Sample object 4"/>
          <p:cNvGraphicFramePr/>
          <p:nvPr/>
        </p:nvGraphicFramePr>
        <p:xfrm>
          <a:off x="3695700" y="12368061"/>
          <a:ext cx="22860000" cy="5610625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1" rtl="0">
                <a:tableStyleId>{4C3C2611-4C71-4FC5-86AE-919BDF0F9419}</a:tableStyleId>
              </a:tblPr>
              <a:tblGrid>
                <a:gridCol w="3810000"/>
                <a:gridCol w="3810000"/>
                <a:gridCol w="3810000"/>
                <a:gridCol w="11430000"/>
              </a:tblGrid>
              <a:tr h="668307">
                <a:tc>
                  <a:txBody>
                    <a:bodyPr/>
                    <a:lstStyle/>
                    <a:p>
                      <a:pPr defTabSz="914400">
                        <a:defRPr sz="2500">
                          <a:solidFill>
                            <a:srgbClr val="535353"/>
                          </a:solidFill>
                          <a:sym typeface="Yu Gothic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6350">
                      <a:solidFill>
                        <a:srgbClr val="797979"/>
                      </a:solidFill>
                      <a:miter lim="400000"/>
                    </a:lnL>
                    <a:lnR w="6350">
                      <a:solidFill>
                        <a:srgbClr val="797979"/>
                      </a:solidFill>
                      <a:miter lim="400000"/>
                    </a:lnR>
                    <a:lnT w="6350">
                      <a:solidFill>
                        <a:srgbClr val="797979"/>
                      </a:solidFill>
                      <a:miter lim="400000"/>
                    </a:lnT>
                    <a:lnB w="6350">
                      <a:solidFill>
                        <a:srgbClr val="797979"/>
                      </a:solidFill>
                      <a:miter lim="400000"/>
                    </a:lnB>
                    <a:noFill/>
                  </a:tcPr>
                </a:tc>
                <a:tc gridSpan="2">
                  <a:txBody>
                    <a:bodyPr/>
                    <a:lstStyle/>
                    <a:p>
                      <a:pPr defTabSz="914400">
                        <a:defRPr sz="1800"/>
                      </a:pPr>
                      <a:r>
                        <a:rPr sz="2500">
                          <a:solidFill>
                            <a:srgbClr val="535353"/>
                          </a:solidFill>
                          <a:sym typeface="Yu Gothic"/>
                        </a:rPr>
                        <a:t>	</a:t>
                      </a:r>
                    </a:p>
                  </a:txBody>
                  <a:tcPr marL="50800" marR="50800" marT="50800" marB="50800" anchor="ctr" anchorCtr="0" horzOverflow="overflow">
                    <a:lnL w="6350">
                      <a:solidFill>
                        <a:srgbClr val="797979"/>
                      </a:solidFill>
                      <a:miter lim="400000"/>
                    </a:lnL>
                    <a:lnR w="6350">
                      <a:solidFill>
                        <a:srgbClr val="797979"/>
                      </a:solidFill>
                      <a:miter lim="400000"/>
                    </a:lnR>
                    <a:lnT w="6350">
                      <a:solidFill>
                        <a:srgbClr val="797979"/>
                      </a:solidFill>
                      <a:miter lim="400000"/>
                    </a:lnT>
                    <a:lnB w="6350">
                      <a:solidFill>
                        <a:srgbClr val="797979"/>
                      </a:solidFill>
                      <a:miter lim="400000"/>
                    </a:lnB>
                    <a:noFill/>
                  </a:tcPr>
                </a:tc>
                <a:tc hMerge="1">
                  <a:tcPr/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defTabSz="914400">
                        <a:defRPr sz="1800"/>
                      </a:pPr>
                      <a:r>
                        <a:rPr sz="2500">
                          <a:solidFill>
                            <a:srgbClr val="535353"/>
                          </a:solidFill>
                          <a:sym typeface="Yu Gothic"/>
                        </a:rPr>
                        <a:t>説明</a:t>
                      </a:r>
                    </a:p>
                  </a:txBody>
                  <a:tcPr marL="50800" marR="50800" marT="50800" marB="50800" anchor="ctr" anchorCtr="0" horzOverflow="overflow">
                    <a:lnL w="6350">
                      <a:solidFill>
                        <a:srgbClr val="797979"/>
                      </a:solidFill>
                      <a:miter lim="400000"/>
                    </a:lnL>
                    <a:lnR w="6350">
                      <a:solidFill>
                        <a:srgbClr val="797979"/>
                      </a:solidFill>
                      <a:miter lim="400000"/>
                    </a:lnR>
                    <a:lnT w="6350">
                      <a:solidFill>
                        <a:srgbClr val="797979"/>
                      </a:solidFill>
                      <a:miter lim="400000"/>
                    </a:lnT>
                    <a:lnB w="6350">
                      <a:solidFill>
                        <a:srgbClr val="797979"/>
                      </a:solidFill>
                      <a:miter lim="400000"/>
                    </a:lnB>
                    <a:noFill/>
                  </a:tcPr>
                </a:tc>
              </a:tr>
              <a:tr h="1144233">
                <a:tc>
                  <a:txBody>
                    <a:bodyPr wrap="square">
                      <a:normAutofit/>
                    </a:bodyPr>
                    <a:lstStyle/>
                    <a:p>
                      <a:pPr defTabSz="914400">
                        <a:defRPr sz="1800"/>
                      </a:pPr>
                      <a:r>
                        <a:rPr sz="2500">
                          <a:solidFill>
                            <a:srgbClr val="535353"/>
                          </a:solidFill>
                          <a:sym typeface="Yu Gothic"/>
                        </a:rPr>
                        <a:t>ICPとCRの関係</a:t>
                      </a:r>
                    </a:p>
                  </a:txBody>
                  <a:tcPr marL="50800" marR="50800" marT="50800" marB="50800" anchor="ctr" anchorCtr="0" horzOverflow="overflow">
                    <a:lnL w="6350">
                      <a:solidFill>
                        <a:srgbClr val="797979"/>
                      </a:solidFill>
                      <a:miter lim="400000"/>
                    </a:lnL>
                    <a:lnR w="6350">
                      <a:solidFill>
                        <a:srgbClr val="797979"/>
                      </a:solidFill>
                      <a:miter lim="400000"/>
                    </a:lnR>
                    <a:lnT w="6350">
                      <a:solidFill>
                        <a:srgbClr val="797979"/>
                      </a:solidFill>
                      <a:miter lim="400000"/>
                    </a:lnT>
                    <a:lnB w="6350">
                      <a:solidFill>
                        <a:srgbClr val="5E5E5E"/>
                      </a:solidFill>
                      <a:miter lim="400000"/>
                    </a:lnB>
                    <a:noFill/>
                  </a:tcPr>
                </a:tc>
                <a:tc gridSpan="2">
                  <a:txBody>
                    <a:bodyPr wrap="square">
                      <a:normAutofit/>
                    </a:bodyPr>
                    <a:lstStyle/>
                    <a:p>
                      <a:pPr defTabSz="914400">
                        <a:defRPr sz="1800"/>
                      </a:pPr>
                      <a:r>
                        <a:rPr sz="2500">
                          <a:solidFill>
                            <a:srgbClr val="535353"/>
                          </a:solidFill>
                          <a:sym typeface="Yu Gothic"/>
                        </a:rPr>
                        <a:t>ほぼ一致している</a:t>
                      </a:r>
                    </a:p>
                  </a:txBody>
                  <a:tcPr marL="50800" marR="50800" marT="50800" marB="50800" anchor="ctr" anchorCtr="0" horzOverflow="overflow">
                    <a:lnL w="6350">
                      <a:solidFill>
                        <a:srgbClr val="797979"/>
                      </a:solidFill>
                      <a:miter lim="400000"/>
                    </a:lnL>
                    <a:lnR w="6350">
                      <a:solidFill>
                        <a:srgbClr val="797979"/>
                      </a:solidFill>
                      <a:miter lim="400000"/>
                    </a:lnR>
                    <a:lnT w="6350">
                      <a:solidFill>
                        <a:srgbClr val="797979"/>
                      </a:solidFill>
                      <a:miter lim="400000"/>
                    </a:lnT>
                    <a:lnB w="6350">
                      <a:solidFill>
                        <a:srgbClr val="797979"/>
                      </a:solidFill>
                      <a:miter lim="400000"/>
                    </a:lnB>
                    <a:noFill/>
                  </a:tcPr>
                </a:tc>
                <a:tc hMerge="1">
                  <a:tcPr/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defTabSz="914400">
                        <a:defRPr sz="1800"/>
                      </a:pPr>
                      <a:r>
                        <a:rPr sz="2500">
                          <a:solidFill>
                            <a:srgbClr val="535353"/>
                          </a:solidFill>
                          <a:sym typeface="Yu Gothic"/>
                        </a:rPr>
                        <a:t>普段の噛み合わせと顎が楽な位置で噛んだ場合のずれ</a:t>
                      </a:r>
                    </a:p>
                  </a:txBody>
                  <a:tcPr marL="50800" marR="50800" marT="50800" marB="50800" anchor="ctr" anchorCtr="0" horzOverflow="overflow">
                    <a:lnL w="6350">
                      <a:solidFill>
                        <a:srgbClr val="797979"/>
                      </a:solidFill>
                      <a:miter lim="400000"/>
                    </a:lnL>
                    <a:lnR w="6350">
                      <a:solidFill>
                        <a:srgbClr val="797979"/>
                      </a:solidFill>
                      <a:miter lim="400000"/>
                    </a:lnR>
                    <a:lnT w="6350">
                      <a:solidFill>
                        <a:srgbClr val="797979"/>
                      </a:solidFill>
                      <a:miter lim="400000"/>
                    </a:lnT>
                    <a:lnB w="6350">
                      <a:solidFill>
                        <a:srgbClr val="A7A7A7"/>
                      </a:solidFill>
                      <a:miter lim="400000"/>
                    </a:lnB>
                    <a:noFill/>
                  </a:tcPr>
                </a:tc>
              </a:tr>
              <a:tr h="757207">
                <a:tc>
                  <a:txBody>
                    <a:bodyPr/>
                    <a:lstStyle/>
                    <a:p>
                      <a:pPr defTabSz="914400">
                        <a:defRPr sz="4800">
                          <a:solidFill>
                            <a:srgbClr val="535353"/>
                          </a:solidFill>
                          <a:sym typeface="Yu Gothic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3175">
                      <a:solidFill>
                        <a:srgbClr val="5E5E5E"/>
                      </a:solidFill>
                      <a:miter lim="400000"/>
                    </a:lnL>
                    <a:lnR w="6350">
                      <a:solidFill>
                        <a:srgbClr val="5E5E5E"/>
                      </a:solidFill>
                      <a:miter lim="400000"/>
                    </a:lnR>
                    <a:lnT w="6350">
                      <a:solidFill>
                        <a:srgbClr val="5E5E5E"/>
                      </a:solidFill>
                      <a:miter lim="400000"/>
                    </a:lnT>
                    <a:lnB w="6350">
                      <a:solidFill>
                        <a:srgbClr val="5E5E5E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defTabSz="914400">
                        <a:defRPr sz="1800"/>
                      </a:pPr>
                      <a:r>
                        <a:rPr sz="2500">
                          <a:solidFill>
                            <a:srgbClr val="535353"/>
                          </a:solidFill>
                          <a:sym typeface="Yu Gothic"/>
                        </a:rPr>
                        <a:t>右側</a:t>
                      </a:r>
                    </a:p>
                  </a:txBody>
                  <a:tcPr marL="50800" marR="50800" marT="50800" marB="50800" anchor="ctr" anchorCtr="0" horzOverflow="overflow">
                    <a:lnL w="6350">
                      <a:solidFill>
                        <a:srgbClr val="5E5E5E"/>
                      </a:solidFill>
                      <a:miter lim="400000"/>
                    </a:lnL>
                    <a:lnR w="6350">
                      <a:solidFill>
                        <a:srgbClr val="797979"/>
                      </a:solidFill>
                      <a:miter lim="400000"/>
                    </a:lnR>
                    <a:lnT w="6350">
                      <a:solidFill>
                        <a:srgbClr val="797979"/>
                      </a:solidFill>
                      <a:miter lim="400000"/>
                    </a:lnT>
                    <a:lnB w="6350">
                      <a:solidFill>
                        <a:srgbClr val="797979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defTabSz="914400">
                        <a:defRPr sz="1800"/>
                      </a:pPr>
                      <a:r>
                        <a:rPr sz="2500">
                          <a:solidFill>
                            <a:srgbClr val="535353"/>
                          </a:solidFill>
                          <a:sym typeface="Yu Gothic"/>
                        </a:rPr>
                        <a:t>左側</a:t>
                      </a:r>
                    </a:p>
                  </a:txBody>
                  <a:tcPr marL="50800" marR="50800" marT="50800" marB="50800" anchor="ctr" anchorCtr="0" horzOverflow="overflow">
                    <a:lnL w="6350">
                      <a:solidFill>
                        <a:srgbClr val="797979"/>
                      </a:solidFill>
                      <a:miter lim="400000"/>
                    </a:lnL>
                    <a:lnR w="6350">
                      <a:solidFill>
                        <a:srgbClr val="A7A7A7"/>
                      </a:solidFill>
                      <a:miter lim="400000"/>
                    </a:lnR>
                    <a:lnT w="6350">
                      <a:solidFill>
                        <a:srgbClr val="797979"/>
                      </a:solidFill>
                      <a:miter lim="400000"/>
                    </a:lnT>
                    <a:lnB w="6350">
                      <a:solidFill>
                        <a:srgbClr val="797979"/>
                      </a:solidFill>
                      <a:miter lim="400000"/>
                    </a:lnB>
                    <a:noFill/>
                  </a:tcPr>
                </a:tc>
                <a:tc rowSpan="3">
                  <a:txBody>
                    <a:bodyPr wrap="square">
                      <a:normAutofit/>
                    </a:bodyPr>
                    <a:lstStyle/>
                    <a:p>
                      <a:pPr defTabSz="914400">
                        <a:defRPr sz="1800"/>
                      </a:pPr>
                      <a:r>
                        <a:rPr sz="2500">
                          <a:solidFill>
                            <a:srgbClr val="535353"/>
                          </a:solidFill>
                          <a:sym typeface="Yu Gothic"/>
                        </a:rPr>
                        <a:t>顎が自然に閉じた時に最初に接触する歯</a:t>
                      </a:r>
                    </a:p>
                  </a:txBody>
                  <a:tcPr marL="50800" marR="50800" marT="50800" marB="50800" anchor="ctr" anchorCtr="0" horzOverflow="overflow">
                    <a:lnL w="6350">
                      <a:solidFill>
                        <a:srgbClr val="A7A7A7"/>
                      </a:solidFill>
                      <a:miter lim="400000"/>
                    </a:lnL>
                    <a:lnR w="12700">
                      <a:solidFill>
                        <a:srgbClr val="A7A7A7"/>
                      </a:solidFill>
                      <a:miter lim="400000"/>
                    </a:lnR>
                    <a:lnT w="6350">
                      <a:solidFill>
                        <a:srgbClr val="A7A7A7"/>
                      </a:solidFill>
                      <a:miter lim="400000"/>
                    </a:lnT>
                    <a:lnB w="6350">
                      <a:solidFill>
                        <a:srgbClr val="A7A7A7"/>
                      </a:solidFill>
                      <a:miter lim="400000"/>
                    </a:lnB>
                    <a:noFill/>
                  </a:tcPr>
                </a:tc>
              </a:tr>
              <a:tr h="757207">
                <a:tc rowSpan="2">
                  <a:txBody>
                    <a:bodyPr wrap="square">
                      <a:normAutofit/>
                    </a:bodyPr>
                    <a:lstStyle/>
                    <a:p>
                      <a:pPr defTabSz="914400">
                        <a:defRPr sz="1800"/>
                      </a:pPr>
                      <a:r>
                        <a:rPr sz="2500">
                          <a:solidFill>
                            <a:srgbClr val="535353"/>
                          </a:solidFill>
                          <a:sym typeface="Yu Gothic"/>
                        </a:rPr>
                        <a:t>早期接触部位</a:t>
                      </a:r>
                    </a:p>
                  </a:txBody>
                  <a:tcPr marL="50800" marR="50800" marT="50800" marB="50800" anchor="ctr" anchorCtr="0" horzOverflow="overflow">
                    <a:lnL w="6350">
                      <a:solidFill>
                        <a:srgbClr val="797979"/>
                      </a:solidFill>
                      <a:miter lim="400000"/>
                    </a:lnL>
                    <a:lnR w="6350">
                      <a:solidFill>
                        <a:srgbClr val="797979"/>
                      </a:solidFill>
                      <a:miter lim="400000"/>
                    </a:lnR>
                    <a:lnT w="6350">
                      <a:solidFill>
                        <a:srgbClr val="5E5E5E"/>
                      </a:solidFill>
                      <a:miter lim="400000"/>
                    </a:lnT>
                    <a:lnB w="6350">
                      <a:solidFill>
                        <a:srgbClr val="797979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</a:p>
                  </a:txBody>
                  <a:tcPr marL="50800" marR="50800" marT="50800" marB="50800" anchor="ctr" anchorCtr="0" horzOverflow="overflow">
                    <a:lnL w="6350">
                      <a:solidFill>
                        <a:srgbClr val="797979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797979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olidFill>
                            <a:srgbClr val="535353"/>
                          </a:solidFill>
                          <a:sym typeface="Yu Gothic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A7A7A7"/>
                      </a:solidFill>
                      <a:miter lim="400000"/>
                    </a:lnR>
                    <a:lnT w="6350">
                      <a:solidFill>
                        <a:srgbClr val="797979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tc vMerge="1">
                  <a:tcPr/>
                </a:tc>
              </a:tr>
              <a:tr h="757207">
                <a:tc vMerge="1">
                  <a:tcPr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</a:p>
                  </a:txBody>
                  <a:tcPr marL="50800" marR="50800" marT="50800" marB="50800" anchor="ctr" anchorCtr="0" horzOverflow="overflow">
                    <a:lnL w="6350">
                      <a:solidFill>
                        <a:srgbClr val="797979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797979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3000">
                          <a:solidFill>
                            <a:srgbClr val="535353"/>
                          </a:solidFill>
                          <a:sym typeface="Yu Gothic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A7A7A7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797979"/>
                      </a:solidFill>
                      <a:miter lim="400000"/>
                    </a:lnB>
                    <a:noFill/>
                  </a:tcPr>
                </a:tc>
                <a:tc vMerge="1">
                  <a:tcPr/>
                </a:tc>
              </a:tr>
              <a:tr h="763232">
                <a:tc rowSpan="2">
                  <a:txBody>
                    <a:bodyPr wrap="square">
                      <a:normAutofit/>
                    </a:bodyPr>
                    <a:lstStyle/>
                    <a:p>
                      <a:pPr defTabSz="914400">
                        <a:defRPr sz="1800"/>
                      </a:pPr>
                      <a:r>
                        <a:rPr sz="2500">
                          <a:solidFill>
                            <a:srgbClr val="535353"/>
                          </a:solidFill>
                          <a:sym typeface="Yu Gothic"/>
                        </a:rPr>
                        <a:t>咬合面形態不良</a:t>
                      </a:r>
                    </a:p>
                  </a:txBody>
                  <a:tcPr marL="50800" marR="50800" marT="50800" marB="50800" anchor="ctr" anchorCtr="0" horzOverflow="overflow">
                    <a:lnL w="6350">
                      <a:solidFill>
                        <a:srgbClr val="797979"/>
                      </a:solidFill>
                      <a:miter lim="400000"/>
                    </a:lnL>
                    <a:lnR w="6350">
                      <a:solidFill>
                        <a:srgbClr val="797979"/>
                      </a:solidFill>
                      <a:miter lim="400000"/>
                    </a:lnR>
                    <a:lnT w="6350">
                      <a:solidFill>
                        <a:srgbClr val="797979"/>
                      </a:solidFill>
                      <a:miter lim="400000"/>
                    </a:lnT>
                    <a:lnB w="6350">
                      <a:solidFill>
                        <a:srgbClr val="797979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</a:p>
                  </a:txBody>
                  <a:tcPr marL="50800" marR="50800" marT="50800" marB="50800" anchor="ctr" anchorCtr="0" horzOverflow="overflow">
                    <a:lnL w="6350">
                      <a:solidFill>
                        <a:srgbClr val="797979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797979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</a:p>
                  </a:txBody>
                  <a:tcPr marL="50800" marR="50800" marT="50800" marB="50800" anchor="ctr" anchorCtr="0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797979"/>
                      </a:solidFill>
                      <a:miter lim="400000"/>
                    </a:lnR>
                    <a:lnT w="6350">
                      <a:solidFill>
                        <a:srgbClr val="797979"/>
                      </a:solidFill>
                      <a:miter lim="400000"/>
                    </a:lnT>
                    <a:lnB w="6350">
                      <a:solidFill>
                        <a:srgbClr val="000000"/>
                      </a:solidFill>
                      <a:miter lim="400000"/>
                    </a:lnB>
                    <a:noFill/>
                  </a:tcPr>
                </a:tc>
                <a:tc rowSpan="2">
                  <a:txBody>
                    <a:bodyPr wrap="square">
                      <a:normAutofit/>
                    </a:bodyPr>
                    <a:lstStyle/>
                    <a:p>
                      <a:pPr defTabSz="914400">
                        <a:defRPr sz="1800"/>
                      </a:pPr>
                      <a:r>
                        <a:rPr sz="2500">
                          <a:solidFill>
                            <a:srgbClr val="535353"/>
                          </a:solidFill>
                          <a:sym typeface="Yu Gothic"/>
                        </a:rPr>
                        <a:t>摩耗や治療の結果、噛み合わせのための歯の形が悪い歯</a:t>
                      </a:r>
                    </a:p>
                  </a:txBody>
                  <a:tcPr marL="50800" marR="50800" marT="50800" marB="50800" anchor="ctr" anchorCtr="0" horzOverflow="overflow">
                    <a:lnL w="6350">
                      <a:solidFill>
                        <a:srgbClr val="797979"/>
                      </a:solidFill>
                      <a:miter lim="400000"/>
                    </a:lnL>
                    <a:lnR w="6350">
                      <a:solidFill>
                        <a:srgbClr val="797979"/>
                      </a:solidFill>
                      <a:miter lim="400000"/>
                    </a:lnR>
                    <a:lnT w="6350">
                      <a:solidFill>
                        <a:srgbClr val="A7A7A7"/>
                      </a:solidFill>
                      <a:miter lim="400000"/>
                    </a:lnT>
                    <a:lnB w="6350">
                      <a:solidFill>
                        <a:srgbClr val="797979"/>
                      </a:solidFill>
                      <a:miter lim="400000"/>
                    </a:lnB>
                    <a:noFill/>
                  </a:tcPr>
                </a:tc>
              </a:tr>
              <a:tr h="763232">
                <a:tc vMerge="1">
                  <a:tcPr/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</a:p>
                  </a:txBody>
                  <a:tcPr marL="50800" marR="50800" marT="50800" marB="50800" anchor="ctr" anchorCtr="0" horzOverflow="overflow">
                    <a:lnL w="6350">
                      <a:solidFill>
                        <a:srgbClr val="797979"/>
                      </a:solidFill>
                      <a:miter lim="400000"/>
                    </a:lnL>
                    <a:lnR w="6350">
                      <a:solidFill>
                        <a:srgbClr val="000000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797979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/>
                      </a:pPr>
                    </a:p>
                  </a:txBody>
                  <a:tcPr marL="50800" marR="50800" marT="50800" marB="50800" anchor="ctr" anchorCtr="0" horzOverflow="overflow">
                    <a:lnL w="6350">
                      <a:solidFill>
                        <a:srgbClr val="000000"/>
                      </a:solidFill>
                      <a:miter lim="400000"/>
                    </a:lnL>
                    <a:lnR w="6350">
                      <a:solidFill>
                        <a:srgbClr val="797979"/>
                      </a:solidFill>
                      <a:miter lim="400000"/>
                    </a:lnR>
                    <a:lnT w="6350">
                      <a:solidFill>
                        <a:srgbClr val="000000"/>
                      </a:solidFill>
                      <a:miter lim="400000"/>
                    </a:lnT>
                    <a:lnB w="6350">
                      <a:solidFill>
                        <a:srgbClr val="797979"/>
                      </a:solidFill>
                      <a:miter lim="400000"/>
                    </a:lnB>
                    <a:noFill/>
                  </a:tcPr>
                </a:tc>
                <a:tc vMerge="1">
                  <a:tcPr/>
                </a:tc>
              </a:tr>
            </a:tbl>
          </a:graphicData>
        </a:graphic>
      </p:graphicFrame>
      <p:sp>
        <p:nvSpPr>
          <p:cNvPr id="303" name="Sample object 5"/>
          <p:cNvSpPr/>
          <p:nvPr/>
        </p:nvSpPr>
        <p:spPr>
          <a:xfrm>
            <a:off x="7791450" y="5970497"/>
            <a:ext cx="3175000" cy="2120901"/>
          </a:xfrm>
          <a:prstGeom prst="rect">
            <a:avLst/>
          </a:prstGeom>
          <a:blipFill rotWithShape="1">
            <a:blip r:embed="rId4"/>
            <a:stretch>
              <a:fillRect/>
            </a:stretch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 algn="ctr">
              <a:defRPr>
                <a:latin typeface="+mj-lt"/>
                <a:ea typeface="+mj-ea"/>
                <a:cs typeface="+mj-cs"/>
                <a:sym typeface="Yu Gothic"/>
              </a:defRPr>
            </a:lvl1pPr>
          </a:lstStyle>
          <a:p>
            <a:pPr/>
            <a:r>
              <a:t/>
            </a:r>
          </a:p>
        </p:txBody>
      </p:sp>
      <p:sp>
        <p:nvSpPr>
          <p:cNvPr id="304" name="Sample object 6"/>
          <p:cNvSpPr/>
          <p:nvPr/>
        </p:nvSpPr>
        <p:spPr>
          <a:xfrm>
            <a:off x="10979150" y="5970497"/>
            <a:ext cx="3175000" cy="2120901"/>
          </a:xfrm>
          <a:prstGeom prst="rect">
            <a:avLst/>
          </a:prstGeom>
          <a:blipFill rotWithShape="1">
            <a:blip r:embed="rId6"/>
            <a:stretch>
              <a:fillRect/>
            </a:stretch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 algn="ctr">
              <a:defRPr>
                <a:latin typeface="+mj-lt"/>
                <a:ea typeface="+mj-ea"/>
                <a:cs typeface="+mj-cs"/>
                <a:sym typeface="Yu Gothic"/>
              </a:defRPr>
            </a:lvl1pPr>
          </a:lstStyle>
          <a:p>
            <a:pPr/>
            <a:r>
              <a:t/>
            </a:r>
          </a:p>
        </p:txBody>
      </p:sp>
      <p:sp>
        <p:nvSpPr>
          <p:cNvPr id="305" name="Sample object 7"/>
          <p:cNvSpPr/>
          <p:nvPr/>
        </p:nvSpPr>
        <p:spPr>
          <a:xfrm>
            <a:off x="4616450" y="5970497"/>
            <a:ext cx="3175000" cy="2120901"/>
          </a:xfrm>
          <a:prstGeom prst="rect">
            <a:avLst/>
          </a:prstGeom>
          <a:blipFill rotWithShape="1">
            <a:blip r:embed="rId5"/>
            <a:stretch>
              <a:fillRect/>
            </a:stretch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 algn="ctr">
              <a:defRPr>
                <a:latin typeface="+mj-lt"/>
                <a:ea typeface="+mj-ea"/>
                <a:cs typeface="+mj-cs"/>
                <a:sym typeface="Yu Gothic"/>
              </a:defRPr>
            </a:lvl1pPr>
          </a:lstStyle>
          <a:p>
            <a:pPr/>
            <a:r>
              <a:t/>
            </a:r>
          </a:p>
        </p:txBody>
      </p:sp>
      <p:sp>
        <p:nvSpPr>
          <p:cNvPr id="306" name="Sample object 8"/>
          <p:cNvSpPr/>
          <p:nvPr/>
        </p:nvSpPr>
        <p:spPr>
          <a:xfrm rot="10800000">
            <a:off x="7791450" y="8104096"/>
            <a:ext cx="3175000" cy="2120901"/>
          </a:xfrm>
          <a:prstGeom prst="rect">
            <a:avLst/>
          </a:prstGeom>
          <a:blipFill rotWithShape="1">
            <a:blip r:embed="rId8"/>
            <a:stretch>
              <a:fillRect/>
            </a:stretch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 algn="ctr">
              <a:defRPr>
                <a:latin typeface="+mj-lt"/>
                <a:ea typeface="+mj-ea"/>
                <a:cs typeface="+mj-cs"/>
                <a:sym typeface="Yu Gothic"/>
              </a:defRPr>
            </a:lvl1pPr>
          </a:lstStyle>
          <a:p>
            <a:pPr/>
            <a:r>
              <a:t/>
            </a:r>
          </a:p>
        </p:txBody>
      </p:sp>
      <p:sp>
        <p:nvSpPr>
          <p:cNvPr id="307" name="Sample object 9"/>
          <p:cNvSpPr/>
          <p:nvPr/>
        </p:nvSpPr>
        <p:spPr>
          <a:xfrm>
            <a:off x="7791450" y="3840132"/>
            <a:ext cx="3175000" cy="2120901"/>
          </a:xfrm>
          <a:prstGeom prst="rect">
            <a:avLst/>
          </a:prstGeom>
          <a:blipFill rotWithShape="1">
            <a:blip r:embed="rId7"/>
            <a:stretch>
              <a:fillRect/>
            </a:stretch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 algn="ctr">
              <a:defRPr>
                <a:latin typeface="+mj-lt"/>
                <a:ea typeface="+mj-ea"/>
                <a:cs typeface="+mj-cs"/>
                <a:sym typeface="Yu Gothic"/>
              </a:defRPr>
            </a:lvl1pPr>
          </a:lstStyle>
          <a:p>
            <a:pPr/>
            <a:r>
              <a:t/>
            </a:r>
          </a:p>
        </p:txBody>
      </p:sp>
      <p:sp>
        <p:nvSpPr>
          <p:cNvPr id="308" name="Sample object 10"/>
          <p:cNvSpPr/>
          <p:nvPr/>
        </p:nvSpPr>
        <p:spPr>
          <a:xfrm>
            <a:off x="19272250" y="5970497"/>
            <a:ext cx="3175000" cy="2120901"/>
          </a:xfrm>
          <a:prstGeom prst="rect">
            <a:avLst/>
          </a:prstGeom>
          <a:blipFill rotWithShape="1">
            <a:blip r:embed="rId9"/>
            <a:stretch>
              <a:fillRect/>
            </a:stretch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 algn="ctr">
              <a:defRPr>
                <a:latin typeface="+mj-lt"/>
                <a:ea typeface="+mj-ea"/>
                <a:cs typeface="+mj-cs"/>
                <a:sym typeface="Yu Gothic"/>
              </a:defRPr>
            </a:lvl1pPr>
          </a:lstStyle>
          <a:p>
            <a:pPr/>
            <a:r>
              <a:t/>
            </a:r>
          </a:p>
        </p:txBody>
      </p:sp>
      <p:sp>
        <p:nvSpPr>
          <p:cNvPr id="309" name="Sample object 11"/>
          <p:cNvSpPr/>
          <p:nvPr/>
        </p:nvSpPr>
        <p:spPr>
          <a:xfrm>
            <a:off x="22459950" y="5970497"/>
            <a:ext cx="3175000" cy="2120901"/>
          </a:xfrm>
          <a:prstGeom prst="rect">
            <a:avLst/>
          </a:prstGeom>
          <a:blipFill rotWithShape="1">
            <a:blip r:embed="rId11"/>
            <a:stretch>
              <a:fillRect/>
            </a:stretch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 algn="ctr">
              <a:defRPr>
                <a:latin typeface="+mj-lt"/>
                <a:ea typeface="+mj-ea"/>
                <a:cs typeface="+mj-cs"/>
                <a:sym typeface="Yu Gothic"/>
              </a:defRPr>
            </a:lvl1pPr>
          </a:lstStyle>
          <a:p>
            <a:pPr/>
            <a:r>
              <a:t/>
            </a:r>
          </a:p>
        </p:txBody>
      </p:sp>
      <p:sp>
        <p:nvSpPr>
          <p:cNvPr id="310" name="Sample object 12"/>
          <p:cNvSpPr/>
          <p:nvPr/>
        </p:nvSpPr>
        <p:spPr>
          <a:xfrm>
            <a:off x="16097250" y="5970497"/>
            <a:ext cx="3175000" cy="2120901"/>
          </a:xfrm>
          <a:prstGeom prst="rect">
            <a:avLst/>
          </a:prstGeom>
          <a:blipFill rotWithShape="1">
            <a:blip r:embed="rId10"/>
            <a:stretch>
              <a:fillRect/>
            </a:stretch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 algn="ctr">
              <a:defRPr>
                <a:latin typeface="+mj-lt"/>
                <a:ea typeface="+mj-ea"/>
                <a:cs typeface="+mj-cs"/>
                <a:sym typeface="Yu Gothic"/>
              </a:defRPr>
            </a:lvl1pPr>
          </a:lstStyle>
          <a:p>
            <a:pPr/>
            <a:r>
              <a:t/>
            </a:r>
          </a:p>
        </p:txBody>
      </p:sp>
      <p:sp>
        <p:nvSpPr>
          <p:cNvPr id="311" name="Sample object 13"/>
          <p:cNvSpPr/>
          <p:nvPr/>
        </p:nvSpPr>
        <p:spPr>
          <a:xfrm rot="10800000">
            <a:off x="19272250" y="8104096"/>
            <a:ext cx="3175000" cy="2120901"/>
          </a:xfrm>
          <a:prstGeom prst="rect">
            <a:avLst/>
          </a:prstGeom>
          <a:blipFill rotWithShape="1">
            <a:blip r:embed="rId13"/>
            <a:stretch>
              <a:fillRect/>
            </a:stretch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 algn="ctr">
              <a:defRPr>
                <a:latin typeface="+mj-lt"/>
                <a:ea typeface="+mj-ea"/>
                <a:cs typeface="+mj-cs"/>
                <a:sym typeface="Yu Gothic"/>
              </a:defRPr>
            </a:lvl1pPr>
          </a:lstStyle>
          <a:p>
            <a:pPr/>
            <a:r>
              <a:t/>
            </a:r>
          </a:p>
        </p:txBody>
      </p:sp>
      <p:sp>
        <p:nvSpPr>
          <p:cNvPr id="312" name="Sample object 14"/>
          <p:cNvSpPr/>
          <p:nvPr/>
        </p:nvSpPr>
        <p:spPr>
          <a:xfrm>
            <a:off x="19272250" y="3840132"/>
            <a:ext cx="3175000" cy="2120901"/>
          </a:xfrm>
          <a:prstGeom prst="rect">
            <a:avLst/>
          </a:prstGeom>
          <a:blipFill rotWithShape="1">
            <a:blip r:embed="rId12"/>
            <a:stretch>
              <a:fillRect/>
            </a:stretch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>
            <a:lvl1pPr algn="ctr">
              <a:defRPr>
                <a:latin typeface="+mj-lt"/>
                <a:ea typeface="+mj-ea"/>
                <a:cs typeface="+mj-cs"/>
                <a:sym typeface="Yu Gothic"/>
              </a:defRPr>
            </a:lvl1pPr>
          </a:lstStyle>
          <a:p>
            <a:pPr/>
            <a:r>
              <a:t/>
            </a:r>
          </a:p>
        </p:txBody>
      </p:sp>
      <p:sp>
        <p:nvSpPr>
          <p:cNvPr id="313" name="Sample object 15"/>
          <p:cNvSpPr txBox="1"/>
          <p:nvPr/>
        </p:nvSpPr>
        <p:spPr>
          <a:xfrm>
            <a:off x="7035799" y="10466207"/>
            <a:ext cx="4686301" cy="1244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50800" tIns="50800" rIns="50800" bIns="50800" anchor="ctr">
            <a:normAutofit/>
          </a:bodyPr>
          <a:lstStyle/>
          <a:p>
            <a:pPr algn="ctr"/>
            <a:r>
              <a:rPr/>
              <a:t>中心咬合位</a:t>
            </a:r>
          </a:p>
          <a:p>
            <a:pPr algn="ctr">
              <a:defRPr sz="3000"/>
            </a:pPr>
            <a:r>
              <a:rPr/>
              <a:t>歯が噛みやすい噛み合わせ</a:t>
            </a:r>
          </a:p>
        </p:txBody>
      </p:sp>
      <p:sp>
        <p:nvSpPr>
          <p:cNvPr id="314" name="Sample object 16"/>
          <p:cNvSpPr txBox="1"/>
          <p:nvPr/>
        </p:nvSpPr>
        <p:spPr>
          <a:xfrm>
            <a:off x="19088100" y="10466207"/>
            <a:ext cx="3543301" cy="1244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50800" tIns="50800" rIns="50800" bIns="50800" anchor="ctr">
            <a:normAutofit/>
          </a:bodyPr>
          <a:lstStyle/>
          <a:p>
            <a:pPr algn="ctr"/>
            <a:r>
              <a:rPr/>
              <a:t>中心位</a:t>
            </a:r>
          </a:p>
          <a:p>
            <a:pPr algn="ctr">
              <a:defRPr sz="3000"/>
            </a:pPr>
            <a:r>
              <a:rPr/>
              <a:t>顎が楽な噛み合わせ</a:t>
            </a:r>
          </a:p>
        </p:txBody>
      </p:sp>
      <p:sp>
        <p:nvSpPr>
          <p:cNvPr id="316" name="Sample object 17"/>
          <p:cNvSpPr txBox="1"/>
          <p:nvPr/>
        </p:nvSpPr>
        <p:spPr>
          <a:xfrm>
            <a:off x="1000000" y="20450000"/>
            <a:ext cx="22000000" cy="450000"/>
          </a:xfrm>
        </p:spPr>
        <p:txBody>
          <a:bodyPr wrap="square"/>
          <a:lstStyle/>
          <a:p>
            <a:r>
              <a:rPr sz="2300">
                <a:solidFill>
                  <a:srgbClr val="507478"/>
                </a:solidFill>
                <a:latin typeface="Yu Gothic"/>
                <a:ea typeface="Yu Gothic"/>
              </a:rPr>
              <a:t>AI生成画像・架空の入力例  |  Sample Dental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Sample object 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7" name="Sample object 1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0251400" cy="21386800"/>
          </a:xfrm>
          <a:prstGeom prst="rect">
            <a:avLst/>
          </a:prstGeom>
        </p:spPr>
      </p:pic>
      <p:pic>
        <p:nvPicPr>
          <p:cNvPr id="317" name="Sample object 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3347072" y="18572441"/>
            <a:ext cx="3557256" cy="2434385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318" name="Sample object 3"/>
          <p:cNvGraphicFramePr/>
          <p:nvPr/>
        </p:nvGraphicFramePr>
        <p:xfrm>
          <a:off x="1025044" y="898013"/>
          <a:ext cx="10430746" cy="1585616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1" rtl="0">
                <a:tableStyleId>{4C3C2611-4C71-4FC5-86AE-919BDF0F9419}</a:tableStyleId>
              </a:tblPr>
              <a:tblGrid>
                <a:gridCol w="10430746"/>
              </a:tblGrid>
              <a:tr h="1585616">
                <a:tc>
                  <a:txBody>
                    <a:bodyPr wrap="square">
                      <a:normAutofit/>
                    </a:bodyPr>
                    <a:lstStyle/>
                    <a:p>
                      <a:pPr algn="l" defTabSz="914400">
                        <a:defRPr sz="1800"/>
                      </a:pPr>
                      <a:r>
                        <a:rPr sz="7000">
                          <a:solidFill>
                            <a:srgbClr val="5E5E5E"/>
                          </a:solidFill>
                          <a:latin typeface="Yu Gothic"/>
                          <a:ea typeface="Yu Gothic"/>
                          <a:cs typeface="Yu Gothic"/>
                          <a:sym typeface="Yu Gothic"/>
                        </a:rPr>
                        <a:t>頭部X線規格写真</a:t>
                      </a:r>
                    </a:p>
                  </a:txBody>
                  <a:tcPr marL="50800" marR="50800" marT="50800" marB="50800" anchor="ctr" anchorCtr="0" horzOverflow="overflow">
                    <a:noFill/>
                  </a:tcPr>
                </a:tc>
              </a:tr>
            </a:tbl>
          </a:graphicData>
        </a:graphic>
      </p:graphicFrame>
      <p:sp>
        <p:nvSpPr>
          <p:cNvPr id="322" name="Sample object 4"/>
          <p:cNvSpPr/>
          <p:nvPr/>
        </p:nvSpPr>
        <p:spPr>
          <a:xfrm>
            <a:off x="2443821" y="4978400"/>
            <a:ext cx="13017501" cy="11430000"/>
          </a:xfrm>
          <a:prstGeom prst="rect">
            <a:avLst/>
          </a:prstGeom>
          <a:blipFill rotWithShape="1">
            <a:blip r:embed="rId4"/>
            <a:stretch>
              <a:fillRect/>
            </a:stretch>
          </a:blip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0" tIns="0" rIns="0" bIns="0" anchor="ctr"/>
          <a:lstStyle/>
          <a:p>
            <a:pPr algn="ctr">
              <a:defRPr>
                <a:latin typeface="+mj-lt"/>
                <a:ea typeface="+mj-ea"/>
                <a:cs typeface="+mj-cs"/>
                <a:sym typeface="Yu Gothic"/>
              </a:defRPr>
            </a:pPr>
            <a:r>
              <a:t/>
            </a:r>
          </a:p>
          <a:p>
            <a:pPr algn="ctr">
              <a:defRPr>
                <a:latin typeface="+mj-lt"/>
                <a:ea typeface="+mj-ea"/>
                <a:cs typeface="+mj-cs"/>
                <a:sym typeface="Yu Gothic"/>
              </a:defRPr>
            </a:pPr>
            <a:r>
              <a:t/>
            </a:r>
          </a:p>
        </p:txBody>
      </p:sp>
      <p:graphicFrame>
        <p:nvGraphicFramePr>
          <p:cNvPr id="916" name="Sample object 5"/>
          <p:cNvGraphicFramePr/>
          <p:nvPr/>
        </p:nvGraphicFramePr>
        <p:xfrm>
          <a:off x="18836640" y="3657600"/>
          <a:ext cx="10332720" cy="13716000"/>
        </p:xfrm>
        <a:graphic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3840480"/>
                <a:gridCol w="3291840"/>
                <a:gridCol w="3200400"/>
              </a:tblGrid>
              <a:tr h="914400">
                <a:tc>
                  <a:txBody>
                    <a:bodyPr/>
                    <a:lstStyle/>
                    <a:p>
                      <a:pPr defTabSz="914400" algn="l"/>
                    </a:p>
                  </a:txBody>
                  <a:tcPr marL="50800" marR="50800" marT="50800" marB="50800" anchor="ctr" anchorCtr="0" horzOverflow="overflow">
                    <a:lnL w="6350">
                      <a:solidFill>
                        <a:srgbClr val="797979"/>
                      </a:solidFill>
                      <a:miter lim="400000"/>
                    </a:lnL>
                    <a:lnR w="6350">
                      <a:solidFill>
                        <a:srgbClr val="797979"/>
                      </a:solidFill>
                      <a:miter lim="400000"/>
                    </a:lnR>
                    <a:lnT w="6350">
                      <a:solidFill>
                        <a:srgbClr val="797979"/>
                      </a:solidFill>
                      <a:miter lim="400000"/>
                    </a:lnT>
                    <a:lnB w="6350">
                      <a:solidFill>
                        <a:srgbClr val="797979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defTabSz="914400" algn="ctr"/>
                      <a:r>
                        <a:rPr sz="2800" b="1">
                          <a:solidFill>
                            <a:srgbClr val="424242"/>
                          </a:solidFill>
                          <a:sym typeface="Yu Gothic"/>
                        </a:rPr>
                        <a:t>Norm.</a:t>
                      </a:r>
                    </a:p>
                  </a:txBody>
                  <a:tcPr marL="50800" marR="50800" marT="50800" marB="50800" anchor="ctr" anchorCtr="0" horzOverflow="overflow">
                    <a:lnL w="6350">
                      <a:solidFill>
                        <a:srgbClr val="797979"/>
                      </a:solidFill>
                      <a:miter lim="400000"/>
                    </a:lnL>
                    <a:lnR w="6350">
                      <a:solidFill>
                        <a:srgbClr val="797979"/>
                      </a:solidFill>
                      <a:miter lim="400000"/>
                    </a:lnR>
                    <a:lnT w="6350">
                      <a:solidFill>
                        <a:srgbClr val="797979"/>
                      </a:solidFill>
                      <a:miter lim="400000"/>
                    </a:lnT>
                    <a:lnB w="6350">
                      <a:solidFill>
                        <a:srgbClr val="797979"/>
                      </a:solidFill>
                      <a:miter lim="400000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defTabSz="914400" algn="ctr"/>
                      <a:r>
                        <a:rPr sz="2800" b="1">
                          <a:solidFill>
                            <a:srgbClr val="424242"/>
                          </a:solidFill>
                          <a:sym typeface="Yu Gothic"/>
                        </a:rPr>
                        <a:t>Pt</a:t>
                      </a:r>
                    </a:p>
                  </a:txBody>
                  <a:tcPr marL="50800" marR="50800" marT="50800" marB="50800" anchor="ctr" anchorCtr="0" horzOverflow="overflow">
                    <a:lnL w="6350">
                      <a:solidFill>
                        <a:srgbClr val="797979"/>
                      </a:solidFill>
                      <a:miter lim="400000"/>
                    </a:lnL>
                    <a:lnR w="6350">
                      <a:solidFill>
                        <a:srgbClr val="797979"/>
                      </a:solidFill>
                      <a:miter lim="400000"/>
                    </a:lnR>
                    <a:lnT w="6350">
                      <a:solidFill>
                        <a:srgbClr val="797979"/>
                      </a:solidFill>
                      <a:miter lim="400000"/>
                    </a:lnT>
                    <a:lnB w="6350">
                      <a:solidFill>
                        <a:srgbClr val="797979"/>
                      </a:solidFill>
                      <a:miter lim="400000"/>
                    </a:lnB>
                    <a:solidFill>
                      <a:srgbClr val="DDDDDD"/>
                    </a:solidFill>
                  </a:tcPr>
                </a:tc>
              </a:tr>
              <a:tr h="914400">
                <a:tc>
                  <a:txBody>
                    <a:bodyPr wrap="square">
                      <a:normAutofit/>
                    </a:bodyPr>
                    <a:lstStyle/>
                    <a:p>
                      <a:pPr defTabSz="914400" algn="l"/>
                      <a:r>
                        <a:rPr sz="2800">
                          <a:solidFill>
                            <a:srgbClr val="535353"/>
                          </a:solidFill>
                          <a:sym typeface="Yu Gothic"/>
                        </a:rPr>
                        <a:t>SNA</a:t>
                      </a:r>
                    </a:p>
                  </a:txBody>
                  <a:tcPr marL="50800" marR="50800" marT="50800" marB="50800" anchor="ctr" anchorCtr="0" horzOverflow="overflow">
                    <a:lnL w="6350">
                      <a:solidFill>
                        <a:srgbClr val="797979"/>
                      </a:solidFill>
                      <a:miter lim="400000"/>
                    </a:lnL>
                    <a:lnR w="6350">
                      <a:solidFill>
                        <a:srgbClr val="797979"/>
                      </a:solidFill>
                      <a:miter lim="400000"/>
                    </a:lnR>
                    <a:lnT w="6350">
                      <a:solidFill>
                        <a:srgbClr val="797979"/>
                      </a:solidFill>
                      <a:miter lim="400000"/>
                    </a:lnT>
                    <a:lnB w="6350">
                      <a:solidFill>
                        <a:srgbClr val="797979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defTabSz="914400" algn="ctr"/>
                      <a:r>
                        <a:rPr sz="2800">
                          <a:solidFill>
                            <a:srgbClr val="535353"/>
                          </a:solidFill>
                          <a:sym typeface="Yu Gothic"/>
                        </a:rPr>
                        <a:t>82°</a:t>
                      </a:r>
                    </a:p>
                  </a:txBody>
                  <a:tcPr marL="50800" marR="50800" marT="50800" marB="50800" anchor="ctr" anchorCtr="0" horzOverflow="overflow">
                    <a:lnL w="6350">
                      <a:solidFill>
                        <a:srgbClr val="797979"/>
                      </a:solidFill>
                      <a:miter lim="400000"/>
                    </a:lnL>
                    <a:lnR w="6350">
                      <a:solidFill>
                        <a:srgbClr val="797979"/>
                      </a:solidFill>
                      <a:miter lim="400000"/>
                    </a:lnR>
                    <a:lnT w="6350">
                      <a:solidFill>
                        <a:srgbClr val="797979"/>
                      </a:solidFill>
                      <a:miter lim="400000"/>
                    </a:lnT>
                    <a:lnB w="6350">
                      <a:solidFill>
                        <a:srgbClr val="797979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defTabSz="914400" algn="ctr"/>
                      <a:r>
                        <a:rPr sz="2800" b="1">
                          <a:solidFill>
                            <a:srgbClr val="424242"/>
                          </a:solidFill>
                          <a:sym typeface="Yu Gothic"/>
                        </a:rPr>
                        <a:t>82.3°</a:t>
                      </a:r>
                    </a:p>
                  </a:txBody>
                  <a:tcPr marL="50800" marR="50800" marT="50800" marB="50800" anchor="ctr" anchorCtr="0" horzOverflow="overflow">
                    <a:lnL w="6350">
                      <a:solidFill>
                        <a:srgbClr val="797979"/>
                      </a:solidFill>
                      <a:miter lim="400000"/>
                    </a:lnL>
                    <a:lnR w="6350">
                      <a:solidFill>
                        <a:srgbClr val="797979"/>
                      </a:solidFill>
                      <a:miter lim="400000"/>
                    </a:lnR>
                    <a:lnT w="6350">
                      <a:solidFill>
                        <a:srgbClr val="797979"/>
                      </a:solidFill>
                      <a:miter lim="400000"/>
                    </a:lnT>
                    <a:lnB w="6350">
                      <a:solidFill>
                        <a:srgbClr val="797979"/>
                      </a:solidFill>
                      <a:miter lim="400000"/>
                    </a:lnB>
                    <a:noFill/>
                  </a:tcPr>
                </a:tc>
              </a:tr>
              <a:tr h="914400">
                <a:tc>
                  <a:txBody>
                    <a:bodyPr wrap="square">
                      <a:normAutofit/>
                    </a:bodyPr>
                    <a:lstStyle/>
                    <a:p>
                      <a:pPr defTabSz="914400" algn="l"/>
                      <a:r>
                        <a:rPr sz="2800">
                          <a:solidFill>
                            <a:srgbClr val="535353"/>
                          </a:solidFill>
                          <a:sym typeface="Yu Gothic"/>
                        </a:rPr>
                        <a:t>SNB</a:t>
                      </a:r>
                    </a:p>
                  </a:txBody>
                  <a:tcPr marL="50800" marR="50800" marT="50800" marB="50800" anchor="ctr" anchorCtr="0" horzOverflow="overflow">
                    <a:lnL w="6350">
                      <a:solidFill>
                        <a:srgbClr val="797979"/>
                      </a:solidFill>
                      <a:miter lim="400000"/>
                    </a:lnL>
                    <a:lnR w="6350">
                      <a:solidFill>
                        <a:srgbClr val="797979"/>
                      </a:solidFill>
                      <a:miter lim="400000"/>
                    </a:lnR>
                    <a:lnT w="6350">
                      <a:solidFill>
                        <a:srgbClr val="797979"/>
                      </a:solidFill>
                      <a:miter lim="400000"/>
                    </a:lnT>
                    <a:lnB w="6350">
                      <a:solidFill>
                        <a:srgbClr val="797979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defTabSz="914400" algn="ctr"/>
                      <a:r>
                        <a:rPr sz="2800">
                          <a:solidFill>
                            <a:srgbClr val="535353"/>
                          </a:solidFill>
                          <a:sym typeface="Yu Gothic"/>
                        </a:rPr>
                        <a:t>79°</a:t>
                      </a:r>
                    </a:p>
                  </a:txBody>
                  <a:tcPr marL="50800" marR="50800" marT="50800" marB="50800" anchor="ctr" anchorCtr="0" horzOverflow="overflow">
                    <a:lnL w="6350">
                      <a:solidFill>
                        <a:srgbClr val="797979"/>
                      </a:solidFill>
                      <a:miter lim="400000"/>
                    </a:lnL>
                    <a:lnR w="6350">
                      <a:solidFill>
                        <a:srgbClr val="797979"/>
                      </a:solidFill>
                      <a:miter lim="400000"/>
                    </a:lnR>
                    <a:lnT w="6350">
                      <a:solidFill>
                        <a:srgbClr val="797979"/>
                      </a:solidFill>
                      <a:miter lim="400000"/>
                    </a:lnT>
                    <a:lnB w="6350">
                      <a:solidFill>
                        <a:srgbClr val="797979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defTabSz="914400" algn="ctr"/>
                      <a:r>
                        <a:rPr sz="2800" b="1">
                          <a:solidFill>
                            <a:srgbClr val="424242"/>
                          </a:solidFill>
                          <a:sym typeface="Yu Gothic"/>
                        </a:rPr>
                        <a:t>78.9°</a:t>
                      </a:r>
                    </a:p>
                  </a:txBody>
                  <a:tcPr marL="50800" marR="50800" marT="50800" marB="50800" anchor="ctr" anchorCtr="0" horzOverflow="overflow">
                    <a:lnL w="6350">
                      <a:solidFill>
                        <a:srgbClr val="797979"/>
                      </a:solidFill>
                      <a:miter lim="400000"/>
                    </a:lnL>
                    <a:lnR w="6350">
                      <a:solidFill>
                        <a:srgbClr val="797979"/>
                      </a:solidFill>
                      <a:miter lim="400000"/>
                    </a:lnR>
                    <a:lnT w="6350">
                      <a:solidFill>
                        <a:srgbClr val="797979"/>
                      </a:solidFill>
                      <a:miter lim="400000"/>
                    </a:lnT>
                    <a:lnB w="6350">
                      <a:solidFill>
                        <a:srgbClr val="797979"/>
                      </a:solidFill>
                      <a:miter lim="400000"/>
                    </a:lnB>
                    <a:noFill/>
                  </a:tcPr>
                </a:tc>
              </a:tr>
              <a:tr h="914400">
                <a:tc>
                  <a:txBody>
                    <a:bodyPr wrap="square">
                      <a:normAutofit/>
                    </a:bodyPr>
                    <a:lstStyle/>
                    <a:p>
                      <a:pPr defTabSz="914400" algn="l"/>
                      <a:r>
                        <a:rPr sz="2800">
                          <a:solidFill>
                            <a:srgbClr val="535353"/>
                          </a:solidFill>
                          <a:sym typeface="Yu Gothic"/>
                        </a:rPr>
                        <a:t>ANB</a:t>
                      </a:r>
                    </a:p>
                  </a:txBody>
                  <a:tcPr marL="50800" marR="50800" marT="50800" marB="50800" anchor="ctr" anchorCtr="0" horzOverflow="overflow">
                    <a:lnL w="6350">
                      <a:solidFill>
                        <a:srgbClr val="797979"/>
                      </a:solidFill>
                      <a:miter lim="400000"/>
                    </a:lnL>
                    <a:lnR w="6350">
                      <a:solidFill>
                        <a:srgbClr val="797979"/>
                      </a:solidFill>
                      <a:miter lim="400000"/>
                    </a:lnR>
                    <a:lnT w="6350">
                      <a:solidFill>
                        <a:srgbClr val="797979"/>
                      </a:solidFill>
                      <a:miter lim="400000"/>
                    </a:lnT>
                    <a:lnB w="6350">
                      <a:solidFill>
                        <a:srgbClr val="797979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defTabSz="914400" algn="ctr"/>
                      <a:r>
                        <a:rPr sz="2800">
                          <a:solidFill>
                            <a:srgbClr val="535353"/>
                          </a:solidFill>
                          <a:sym typeface="Yu Gothic"/>
                        </a:rPr>
                        <a:t>3°</a:t>
                      </a:r>
                    </a:p>
                  </a:txBody>
                  <a:tcPr marL="50800" marR="50800" marT="50800" marB="50800" anchor="ctr" anchorCtr="0" horzOverflow="overflow">
                    <a:lnL w="6350">
                      <a:solidFill>
                        <a:srgbClr val="797979"/>
                      </a:solidFill>
                      <a:miter lim="400000"/>
                    </a:lnL>
                    <a:lnR w="6350">
                      <a:solidFill>
                        <a:srgbClr val="797979"/>
                      </a:solidFill>
                      <a:miter lim="400000"/>
                    </a:lnR>
                    <a:lnT w="6350">
                      <a:solidFill>
                        <a:srgbClr val="797979"/>
                      </a:solidFill>
                      <a:miter lim="400000"/>
                    </a:lnT>
                    <a:lnB w="6350">
                      <a:solidFill>
                        <a:srgbClr val="797979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defTabSz="914400" algn="ctr"/>
                      <a:r>
                        <a:rPr sz="2800" b="1">
                          <a:solidFill>
                            <a:srgbClr val="424242"/>
                          </a:solidFill>
                          <a:sym typeface="Yu Gothic"/>
                        </a:rPr>
                        <a:t>3.4°</a:t>
                      </a:r>
                    </a:p>
                  </a:txBody>
                  <a:tcPr marL="50800" marR="50800" marT="50800" marB="50800" anchor="ctr" anchorCtr="0" horzOverflow="overflow">
                    <a:lnL w="6350">
                      <a:solidFill>
                        <a:srgbClr val="797979"/>
                      </a:solidFill>
                      <a:miter lim="400000"/>
                    </a:lnL>
                    <a:lnR w="6350">
                      <a:solidFill>
                        <a:srgbClr val="797979"/>
                      </a:solidFill>
                      <a:miter lim="400000"/>
                    </a:lnR>
                    <a:lnT w="6350">
                      <a:solidFill>
                        <a:srgbClr val="797979"/>
                      </a:solidFill>
                      <a:miter lim="400000"/>
                    </a:lnT>
                    <a:lnB w="6350">
                      <a:solidFill>
                        <a:srgbClr val="797979"/>
                      </a:solidFill>
                      <a:miter lim="400000"/>
                    </a:lnB>
                    <a:noFill/>
                  </a:tcPr>
                </a:tc>
              </a:tr>
              <a:tr h="914400">
                <a:tc>
                  <a:txBody>
                    <a:bodyPr wrap="square">
                      <a:normAutofit/>
                    </a:bodyPr>
                    <a:lstStyle/>
                    <a:p>
                      <a:pPr defTabSz="914400" algn="l"/>
                      <a:r>
                        <a:rPr sz="2800">
                          <a:solidFill>
                            <a:srgbClr val="535353"/>
                          </a:solidFill>
                          <a:sym typeface="Yu Gothic"/>
                        </a:rPr>
                        <a:t>FH to SN</a:t>
                      </a:r>
                    </a:p>
                  </a:txBody>
                  <a:tcPr marL="50800" marR="50800" marT="50800" marB="50800" anchor="ctr" anchorCtr="0" horzOverflow="overflow">
                    <a:lnL w="6350">
                      <a:solidFill>
                        <a:srgbClr val="797979"/>
                      </a:solidFill>
                      <a:miter lim="400000"/>
                    </a:lnL>
                    <a:lnR w="6350">
                      <a:solidFill>
                        <a:srgbClr val="797979"/>
                      </a:solidFill>
                      <a:miter lim="400000"/>
                    </a:lnR>
                    <a:lnT w="6350">
                      <a:solidFill>
                        <a:srgbClr val="797979"/>
                      </a:solidFill>
                      <a:miter lim="400000"/>
                    </a:lnT>
                    <a:lnB w="6350">
                      <a:solidFill>
                        <a:srgbClr val="797979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defTabSz="914400" algn="ctr"/>
                      <a:r>
                        <a:rPr sz="2800">
                          <a:solidFill>
                            <a:srgbClr val="535353"/>
                          </a:solidFill>
                          <a:sym typeface="Yu Gothic"/>
                        </a:rPr>
                        <a:t>7°</a:t>
                      </a:r>
                    </a:p>
                  </a:txBody>
                  <a:tcPr marL="50800" marR="50800" marT="50800" marB="50800" anchor="ctr" anchorCtr="0" horzOverflow="overflow">
                    <a:lnL w="6350">
                      <a:solidFill>
                        <a:srgbClr val="797979"/>
                      </a:solidFill>
                      <a:miter lim="400000"/>
                    </a:lnL>
                    <a:lnR w="6350">
                      <a:solidFill>
                        <a:srgbClr val="797979"/>
                      </a:solidFill>
                      <a:miter lim="400000"/>
                    </a:lnR>
                    <a:lnT w="6350">
                      <a:solidFill>
                        <a:srgbClr val="797979"/>
                      </a:solidFill>
                      <a:miter lim="400000"/>
                    </a:lnT>
                    <a:lnB w="6350">
                      <a:solidFill>
                        <a:srgbClr val="797979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defTabSz="914400" algn="ctr"/>
                      <a:r>
                        <a:rPr sz="2800" b="1">
                          <a:solidFill>
                            <a:srgbClr val="424242"/>
                          </a:solidFill>
                          <a:sym typeface="Yu Gothic"/>
                        </a:rPr>
                        <a:t>7°</a:t>
                      </a:r>
                    </a:p>
                  </a:txBody>
                  <a:tcPr marL="50800" marR="50800" marT="50800" marB="50800" anchor="ctr" anchorCtr="0" horzOverflow="overflow">
                    <a:lnL w="6350">
                      <a:solidFill>
                        <a:srgbClr val="797979"/>
                      </a:solidFill>
                      <a:miter lim="400000"/>
                    </a:lnL>
                    <a:lnR w="6350">
                      <a:solidFill>
                        <a:srgbClr val="797979"/>
                      </a:solidFill>
                      <a:miter lim="400000"/>
                    </a:lnR>
                    <a:lnT w="6350">
                      <a:solidFill>
                        <a:srgbClr val="797979"/>
                      </a:solidFill>
                      <a:miter lim="400000"/>
                    </a:lnT>
                    <a:lnB w="6350">
                      <a:solidFill>
                        <a:srgbClr val="797979"/>
                      </a:solidFill>
                      <a:miter lim="400000"/>
                    </a:lnB>
                    <a:noFill/>
                  </a:tcPr>
                </a:tc>
              </a:tr>
              <a:tr h="914400">
                <a:tc>
                  <a:txBody>
                    <a:bodyPr wrap="square">
                      <a:normAutofit/>
                    </a:bodyPr>
                    <a:lstStyle/>
                    <a:p>
                      <a:pPr defTabSz="914400" algn="l"/>
                      <a:r>
                        <a:rPr sz="2800">
                          <a:solidFill>
                            <a:srgbClr val="535353"/>
                          </a:solidFill>
                          <a:sym typeface="Yu Gothic"/>
                        </a:rPr>
                        <a:t>U1 to NA</a:t>
                      </a:r>
                    </a:p>
                  </a:txBody>
                  <a:tcPr marL="50800" marR="50800" marT="50800" marB="50800" anchor="ctr" anchorCtr="0" horzOverflow="overflow">
                    <a:lnL w="6350">
                      <a:solidFill>
                        <a:srgbClr val="797979"/>
                      </a:solidFill>
                      <a:miter lim="400000"/>
                    </a:lnL>
                    <a:lnR w="6350">
                      <a:solidFill>
                        <a:srgbClr val="797979"/>
                      </a:solidFill>
                      <a:miter lim="400000"/>
                    </a:lnR>
                    <a:lnT w="6350">
                      <a:solidFill>
                        <a:srgbClr val="797979"/>
                      </a:solidFill>
                      <a:miter lim="400000"/>
                    </a:lnT>
                    <a:lnB w="6350">
                      <a:solidFill>
                        <a:srgbClr val="797979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defTabSz="914400" algn="ctr"/>
                      <a:r>
                        <a:rPr sz="2800">
                          <a:solidFill>
                            <a:srgbClr val="535353"/>
                          </a:solidFill>
                          <a:sym typeface="Yu Gothic"/>
                        </a:rPr>
                        <a:t>5.5mm</a:t>
                      </a:r>
                    </a:p>
                  </a:txBody>
                  <a:tcPr marL="50800" marR="50800" marT="50800" marB="50800" anchor="ctr" anchorCtr="0" horzOverflow="overflow">
                    <a:lnL w="6350">
                      <a:solidFill>
                        <a:srgbClr val="797979"/>
                      </a:solidFill>
                      <a:miter lim="400000"/>
                    </a:lnL>
                    <a:lnR w="6350">
                      <a:solidFill>
                        <a:srgbClr val="797979"/>
                      </a:solidFill>
                      <a:miter lim="400000"/>
                    </a:lnR>
                    <a:lnT w="6350">
                      <a:solidFill>
                        <a:srgbClr val="797979"/>
                      </a:solidFill>
                      <a:miter lim="400000"/>
                    </a:lnT>
                    <a:lnB w="6350">
                      <a:solidFill>
                        <a:srgbClr val="797979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defTabSz="914400" algn="ctr"/>
                      <a:r>
                        <a:rPr sz="2800" b="1">
                          <a:solidFill>
                            <a:srgbClr val="424242"/>
                          </a:solidFill>
                          <a:sym typeface="Yu Gothic"/>
                        </a:rPr>
                        <a:t>5.5mm</a:t>
                      </a:r>
                    </a:p>
                  </a:txBody>
                  <a:tcPr marL="50800" marR="50800" marT="50800" marB="50800" anchor="ctr" anchorCtr="0" horzOverflow="overflow">
                    <a:lnL w="6350">
                      <a:solidFill>
                        <a:srgbClr val="797979"/>
                      </a:solidFill>
                      <a:miter lim="400000"/>
                    </a:lnL>
                    <a:lnR w="6350">
                      <a:solidFill>
                        <a:srgbClr val="797979"/>
                      </a:solidFill>
                      <a:miter lim="400000"/>
                    </a:lnR>
                    <a:lnT w="6350">
                      <a:solidFill>
                        <a:srgbClr val="797979"/>
                      </a:solidFill>
                      <a:miter lim="400000"/>
                    </a:lnT>
                    <a:lnB w="6350">
                      <a:solidFill>
                        <a:srgbClr val="797979"/>
                      </a:solidFill>
                      <a:miter lim="400000"/>
                    </a:lnB>
                    <a:noFill/>
                  </a:tcPr>
                </a:tc>
              </a:tr>
              <a:tr h="914400">
                <a:tc>
                  <a:txBody>
                    <a:bodyPr/>
                    <a:lstStyle/>
                    <a:p>
                      <a:pPr defTabSz="914400" algn="l"/>
                    </a:p>
                  </a:txBody>
                  <a:tcPr marL="50800" marR="50800" marT="50800" marB="50800" anchor="ctr" anchorCtr="0" horzOverflow="overflow">
                    <a:lnL w="6350">
                      <a:solidFill>
                        <a:srgbClr val="797979"/>
                      </a:solidFill>
                      <a:miter lim="400000"/>
                    </a:lnL>
                    <a:lnR w="6350">
                      <a:solidFill>
                        <a:srgbClr val="797979"/>
                      </a:solidFill>
                      <a:miter lim="400000"/>
                    </a:lnR>
                    <a:lnT w="6350">
                      <a:solidFill>
                        <a:srgbClr val="797979"/>
                      </a:solidFill>
                      <a:miter lim="400000"/>
                    </a:lnT>
                    <a:lnB w="6350">
                      <a:solidFill>
                        <a:srgbClr val="797979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defTabSz="914400" algn="ctr"/>
                      <a:r>
                        <a:rPr sz="2800">
                          <a:solidFill>
                            <a:srgbClr val="535353"/>
                          </a:solidFill>
                          <a:sym typeface="Yu Gothic"/>
                        </a:rPr>
                        <a:t>21°</a:t>
                      </a:r>
                    </a:p>
                  </a:txBody>
                  <a:tcPr marL="50800" marR="50800" marT="50800" marB="50800" anchor="ctr" anchorCtr="0" horzOverflow="overflow">
                    <a:lnL w="6350">
                      <a:solidFill>
                        <a:srgbClr val="797979"/>
                      </a:solidFill>
                      <a:miter lim="400000"/>
                    </a:lnL>
                    <a:lnR w="6350">
                      <a:solidFill>
                        <a:srgbClr val="797979"/>
                      </a:solidFill>
                      <a:miter lim="400000"/>
                    </a:lnR>
                    <a:lnT w="6350">
                      <a:solidFill>
                        <a:srgbClr val="797979"/>
                      </a:solidFill>
                      <a:miter lim="400000"/>
                    </a:lnT>
                    <a:lnB w="6350">
                      <a:solidFill>
                        <a:srgbClr val="797979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defTabSz="914400" algn="ctr"/>
                      <a:r>
                        <a:rPr sz="2800" b="1">
                          <a:solidFill>
                            <a:srgbClr val="424242"/>
                          </a:solidFill>
                          <a:sym typeface="Yu Gothic"/>
                        </a:rPr>
                        <a:t>21°</a:t>
                      </a:r>
                    </a:p>
                  </a:txBody>
                  <a:tcPr marL="50800" marR="50800" marT="50800" marB="50800" anchor="ctr" anchorCtr="0" horzOverflow="overflow">
                    <a:lnL w="6350">
                      <a:solidFill>
                        <a:srgbClr val="797979"/>
                      </a:solidFill>
                      <a:miter lim="400000"/>
                    </a:lnL>
                    <a:lnR w="6350">
                      <a:solidFill>
                        <a:srgbClr val="797979"/>
                      </a:solidFill>
                      <a:miter lim="400000"/>
                    </a:lnR>
                    <a:lnT w="6350">
                      <a:solidFill>
                        <a:srgbClr val="797979"/>
                      </a:solidFill>
                      <a:miter lim="400000"/>
                    </a:lnT>
                    <a:lnB w="6350">
                      <a:solidFill>
                        <a:srgbClr val="797979"/>
                      </a:solidFill>
                      <a:miter lim="400000"/>
                    </a:lnB>
                    <a:noFill/>
                  </a:tcPr>
                </a:tc>
              </a:tr>
              <a:tr h="914400">
                <a:tc>
                  <a:txBody>
                    <a:bodyPr wrap="square">
                      <a:normAutofit/>
                    </a:bodyPr>
                    <a:lstStyle/>
                    <a:p>
                      <a:pPr defTabSz="914400" algn="l"/>
                      <a:r>
                        <a:rPr sz="2800">
                          <a:solidFill>
                            <a:srgbClr val="535353"/>
                          </a:solidFill>
                          <a:sym typeface="Yu Gothic"/>
                        </a:rPr>
                        <a:t>L1 to NB</a:t>
                      </a:r>
                    </a:p>
                  </a:txBody>
                  <a:tcPr marL="50800" marR="50800" marT="50800" marB="50800" anchor="ctr" anchorCtr="0" horzOverflow="overflow">
                    <a:lnL w="6350">
                      <a:solidFill>
                        <a:srgbClr val="797979"/>
                      </a:solidFill>
                      <a:miter lim="400000"/>
                    </a:lnL>
                    <a:lnR w="6350">
                      <a:solidFill>
                        <a:srgbClr val="797979"/>
                      </a:solidFill>
                      <a:miter lim="400000"/>
                    </a:lnR>
                    <a:lnT w="6350">
                      <a:solidFill>
                        <a:srgbClr val="797979"/>
                      </a:solidFill>
                      <a:miter lim="400000"/>
                    </a:lnT>
                    <a:lnB w="6350">
                      <a:solidFill>
                        <a:srgbClr val="797979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defTabSz="914400" algn="ctr"/>
                      <a:r>
                        <a:rPr sz="2800">
                          <a:solidFill>
                            <a:srgbClr val="535353"/>
                          </a:solidFill>
                          <a:sym typeface="Yu Gothic"/>
                        </a:rPr>
                        <a:t>7.5mm</a:t>
                      </a:r>
                    </a:p>
                  </a:txBody>
                  <a:tcPr marL="50800" marR="50800" marT="50800" marB="50800" anchor="ctr" anchorCtr="0" horzOverflow="overflow">
                    <a:lnL w="6350">
                      <a:solidFill>
                        <a:srgbClr val="797979"/>
                      </a:solidFill>
                      <a:miter lim="400000"/>
                    </a:lnL>
                    <a:lnR w="6350">
                      <a:solidFill>
                        <a:srgbClr val="797979"/>
                      </a:solidFill>
                      <a:miter lim="400000"/>
                    </a:lnR>
                    <a:lnT w="6350">
                      <a:solidFill>
                        <a:srgbClr val="797979"/>
                      </a:solidFill>
                      <a:miter lim="400000"/>
                    </a:lnT>
                    <a:lnB w="6350">
                      <a:solidFill>
                        <a:srgbClr val="797979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defTabSz="914400" algn="ctr"/>
                      <a:r>
                        <a:rPr sz="2800" b="1">
                          <a:solidFill>
                            <a:srgbClr val="424242"/>
                          </a:solidFill>
                          <a:sym typeface="Yu Gothic"/>
                        </a:rPr>
                        <a:t>7.5mm</a:t>
                      </a:r>
                    </a:p>
                  </a:txBody>
                  <a:tcPr marL="50800" marR="50800" marT="50800" marB="50800" anchor="ctr" anchorCtr="0" horzOverflow="overflow">
                    <a:lnL w="6350">
                      <a:solidFill>
                        <a:srgbClr val="797979"/>
                      </a:solidFill>
                      <a:miter lim="400000"/>
                    </a:lnL>
                    <a:lnR w="6350">
                      <a:solidFill>
                        <a:srgbClr val="797979"/>
                      </a:solidFill>
                      <a:miter lim="400000"/>
                    </a:lnR>
                    <a:lnT w="6350">
                      <a:solidFill>
                        <a:srgbClr val="797979"/>
                      </a:solidFill>
                      <a:miter lim="400000"/>
                    </a:lnT>
                    <a:lnB w="6350">
                      <a:solidFill>
                        <a:srgbClr val="797979"/>
                      </a:solidFill>
                      <a:miter lim="400000"/>
                    </a:lnB>
                    <a:noFill/>
                  </a:tcPr>
                </a:tc>
              </a:tr>
              <a:tr h="914400">
                <a:tc>
                  <a:txBody>
                    <a:bodyPr/>
                    <a:lstStyle/>
                    <a:p>
                      <a:pPr defTabSz="914400" algn="l"/>
                    </a:p>
                  </a:txBody>
                  <a:tcPr marL="50800" marR="50800" marT="50800" marB="50800" anchor="ctr" anchorCtr="0" horzOverflow="overflow">
                    <a:lnL w="6350">
                      <a:solidFill>
                        <a:srgbClr val="797979"/>
                      </a:solidFill>
                      <a:miter lim="400000"/>
                    </a:lnL>
                    <a:lnR w="6350">
                      <a:solidFill>
                        <a:srgbClr val="797979"/>
                      </a:solidFill>
                      <a:miter lim="400000"/>
                    </a:lnR>
                    <a:lnT w="6350">
                      <a:solidFill>
                        <a:srgbClr val="797979"/>
                      </a:solidFill>
                      <a:miter lim="400000"/>
                    </a:lnT>
                    <a:lnB w="6350">
                      <a:solidFill>
                        <a:srgbClr val="797979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defTabSz="914400" algn="ctr"/>
                      <a:r>
                        <a:rPr sz="2800">
                          <a:solidFill>
                            <a:srgbClr val="535353"/>
                          </a:solidFill>
                          <a:sym typeface="Yu Gothic"/>
                        </a:rPr>
                        <a:t>29°</a:t>
                      </a:r>
                    </a:p>
                  </a:txBody>
                  <a:tcPr marL="50800" marR="50800" marT="50800" marB="50800" anchor="ctr" anchorCtr="0" horzOverflow="overflow">
                    <a:lnL w="6350">
                      <a:solidFill>
                        <a:srgbClr val="797979"/>
                      </a:solidFill>
                      <a:miter lim="400000"/>
                    </a:lnL>
                    <a:lnR w="6350">
                      <a:solidFill>
                        <a:srgbClr val="797979"/>
                      </a:solidFill>
                      <a:miter lim="400000"/>
                    </a:lnR>
                    <a:lnT w="6350">
                      <a:solidFill>
                        <a:srgbClr val="797979"/>
                      </a:solidFill>
                      <a:miter lim="400000"/>
                    </a:lnT>
                    <a:lnB w="6350">
                      <a:solidFill>
                        <a:srgbClr val="797979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defTabSz="914400" algn="ctr"/>
                      <a:r>
                        <a:rPr sz="2800" b="1">
                          <a:solidFill>
                            <a:srgbClr val="424242"/>
                          </a:solidFill>
                          <a:sym typeface="Yu Gothic"/>
                        </a:rPr>
                        <a:t>29°</a:t>
                      </a:r>
                    </a:p>
                  </a:txBody>
                  <a:tcPr marL="50800" marR="50800" marT="50800" marB="50800" anchor="ctr" anchorCtr="0" horzOverflow="overflow">
                    <a:lnL w="6350">
                      <a:solidFill>
                        <a:srgbClr val="797979"/>
                      </a:solidFill>
                      <a:miter lim="400000"/>
                    </a:lnL>
                    <a:lnR w="6350">
                      <a:solidFill>
                        <a:srgbClr val="797979"/>
                      </a:solidFill>
                      <a:miter lim="400000"/>
                    </a:lnR>
                    <a:lnT w="6350">
                      <a:solidFill>
                        <a:srgbClr val="797979"/>
                      </a:solidFill>
                      <a:miter lim="400000"/>
                    </a:lnT>
                    <a:lnB w="6350">
                      <a:solidFill>
                        <a:srgbClr val="797979"/>
                      </a:solidFill>
                      <a:miter lim="400000"/>
                    </a:lnB>
                    <a:noFill/>
                  </a:tcPr>
                </a:tc>
              </a:tr>
              <a:tr h="914400">
                <a:tc>
                  <a:txBody>
                    <a:bodyPr wrap="square">
                      <a:normAutofit/>
                    </a:bodyPr>
                    <a:lstStyle/>
                    <a:p>
                      <a:pPr defTabSz="914400" algn="l"/>
                      <a:r>
                        <a:rPr sz="2800">
                          <a:solidFill>
                            <a:srgbClr val="535353"/>
                          </a:solidFill>
                          <a:sym typeface="Yu Gothic"/>
                        </a:rPr>
                        <a:t>Interincisal angle</a:t>
                      </a:r>
                    </a:p>
                  </a:txBody>
                  <a:tcPr marL="50800" marR="50800" marT="50800" marB="50800" anchor="ctr" anchorCtr="0" horzOverflow="overflow">
                    <a:lnL w="6350">
                      <a:solidFill>
                        <a:srgbClr val="797979"/>
                      </a:solidFill>
                      <a:miter lim="400000"/>
                    </a:lnL>
                    <a:lnR w="6350">
                      <a:solidFill>
                        <a:srgbClr val="797979"/>
                      </a:solidFill>
                      <a:miter lim="400000"/>
                    </a:lnR>
                    <a:lnT w="6350">
                      <a:solidFill>
                        <a:srgbClr val="797979"/>
                      </a:solidFill>
                      <a:miter lim="400000"/>
                    </a:lnT>
                    <a:lnB w="6350">
                      <a:solidFill>
                        <a:srgbClr val="797979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defTabSz="914400" algn="ctr"/>
                      <a:r>
                        <a:rPr sz="2800">
                          <a:solidFill>
                            <a:srgbClr val="535353"/>
                          </a:solidFill>
                          <a:sym typeface="Yu Gothic"/>
                        </a:rPr>
                        <a:t>125°</a:t>
                      </a:r>
                    </a:p>
                  </a:txBody>
                  <a:tcPr marL="50800" marR="50800" marT="50800" marB="50800" anchor="ctr" anchorCtr="0" horzOverflow="overflow">
                    <a:lnL w="6350">
                      <a:solidFill>
                        <a:srgbClr val="797979"/>
                      </a:solidFill>
                      <a:miter lim="400000"/>
                    </a:lnL>
                    <a:lnR w="6350">
                      <a:solidFill>
                        <a:srgbClr val="797979"/>
                      </a:solidFill>
                      <a:miter lim="400000"/>
                    </a:lnR>
                    <a:lnT w="6350">
                      <a:solidFill>
                        <a:srgbClr val="797979"/>
                      </a:solidFill>
                      <a:miter lim="400000"/>
                    </a:lnT>
                    <a:lnB w="6350">
                      <a:solidFill>
                        <a:srgbClr val="797979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defTabSz="914400" algn="ctr"/>
                      <a:r>
                        <a:rPr sz="2800" b="1">
                          <a:solidFill>
                            <a:srgbClr val="424242"/>
                          </a:solidFill>
                          <a:sym typeface="Yu Gothic"/>
                        </a:rPr>
                        <a:t>126.6°</a:t>
                      </a:r>
                    </a:p>
                  </a:txBody>
                  <a:tcPr marL="50800" marR="50800" marT="50800" marB="50800" anchor="ctr" anchorCtr="0" horzOverflow="overflow">
                    <a:lnL w="6350">
                      <a:solidFill>
                        <a:srgbClr val="797979"/>
                      </a:solidFill>
                      <a:miter lim="400000"/>
                    </a:lnL>
                    <a:lnR w="6350">
                      <a:solidFill>
                        <a:srgbClr val="797979"/>
                      </a:solidFill>
                      <a:miter lim="400000"/>
                    </a:lnR>
                    <a:lnT w="6350">
                      <a:solidFill>
                        <a:srgbClr val="797979"/>
                      </a:solidFill>
                      <a:miter lim="400000"/>
                    </a:lnT>
                    <a:lnB w="6350">
                      <a:solidFill>
                        <a:srgbClr val="797979"/>
                      </a:solidFill>
                      <a:miter lim="400000"/>
                    </a:lnB>
                    <a:noFill/>
                  </a:tcPr>
                </a:tc>
              </a:tr>
              <a:tr h="914400">
                <a:tc>
                  <a:txBody>
                    <a:bodyPr wrap="square">
                      <a:normAutofit/>
                    </a:bodyPr>
                    <a:lstStyle/>
                    <a:p>
                      <a:pPr defTabSz="914400" algn="l"/>
                      <a:r>
                        <a:rPr sz="2800">
                          <a:solidFill>
                            <a:srgbClr val="535353"/>
                          </a:solidFill>
                          <a:sym typeface="Yu Gothic"/>
                        </a:rPr>
                        <a:t>U1 to FH</a:t>
                      </a:r>
                    </a:p>
                  </a:txBody>
                  <a:tcPr marL="50800" marR="50800" marT="50800" marB="50800" anchor="ctr" anchorCtr="0" horzOverflow="overflow">
                    <a:lnL w="6350">
                      <a:solidFill>
                        <a:srgbClr val="797979"/>
                      </a:solidFill>
                      <a:miter lim="400000"/>
                    </a:lnL>
                    <a:lnR w="6350">
                      <a:solidFill>
                        <a:srgbClr val="797979"/>
                      </a:solidFill>
                      <a:miter lim="400000"/>
                    </a:lnR>
                    <a:lnT w="6350">
                      <a:solidFill>
                        <a:srgbClr val="797979"/>
                      </a:solidFill>
                      <a:miter lim="400000"/>
                    </a:lnT>
                    <a:lnB w="6350">
                      <a:solidFill>
                        <a:srgbClr val="797979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defTabSz="914400" algn="ctr"/>
                      <a:r>
                        <a:rPr sz="2800">
                          <a:solidFill>
                            <a:srgbClr val="535353"/>
                          </a:solidFill>
                          <a:sym typeface="Yu Gothic"/>
                        </a:rPr>
                        <a:t>111°</a:t>
                      </a:r>
                    </a:p>
                  </a:txBody>
                  <a:tcPr marL="50800" marR="50800" marT="50800" marB="50800" anchor="ctr" anchorCtr="0" horzOverflow="overflow">
                    <a:lnL w="6350">
                      <a:solidFill>
                        <a:srgbClr val="797979"/>
                      </a:solidFill>
                      <a:miter lim="400000"/>
                    </a:lnL>
                    <a:lnR w="6350">
                      <a:solidFill>
                        <a:srgbClr val="797979"/>
                      </a:solidFill>
                      <a:miter lim="400000"/>
                    </a:lnR>
                    <a:lnT w="6350">
                      <a:solidFill>
                        <a:srgbClr val="797979"/>
                      </a:solidFill>
                      <a:miter lim="400000"/>
                    </a:lnT>
                    <a:lnB w="6350">
                      <a:solidFill>
                        <a:srgbClr val="797979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defTabSz="914400" algn="ctr"/>
                      <a:r>
                        <a:rPr sz="2800" b="1">
                          <a:solidFill>
                            <a:srgbClr val="424242"/>
                          </a:solidFill>
                          <a:sym typeface="Yu Gothic"/>
                        </a:rPr>
                        <a:t>110.3°</a:t>
                      </a:r>
                    </a:p>
                  </a:txBody>
                  <a:tcPr marL="50800" marR="50800" marT="50800" marB="50800" anchor="ctr" anchorCtr="0" horzOverflow="overflow">
                    <a:lnL w="6350">
                      <a:solidFill>
                        <a:srgbClr val="797979"/>
                      </a:solidFill>
                      <a:miter lim="400000"/>
                    </a:lnL>
                    <a:lnR w="6350">
                      <a:solidFill>
                        <a:srgbClr val="797979"/>
                      </a:solidFill>
                      <a:miter lim="400000"/>
                    </a:lnR>
                    <a:lnT w="6350">
                      <a:solidFill>
                        <a:srgbClr val="797979"/>
                      </a:solidFill>
                      <a:miter lim="400000"/>
                    </a:lnT>
                    <a:lnB w="6350">
                      <a:solidFill>
                        <a:srgbClr val="797979"/>
                      </a:solidFill>
                      <a:miter lim="400000"/>
                    </a:lnB>
                    <a:noFill/>
                  </a:tcPr>
                </a:tc>
              </a:tr>
              <a:tr h="914400">
                <a:tc>
                  <a:txBody>
                    <a:bodyPr wrap="square">
                      <a:normAutofit/>
                    </a:bodyPr>
                    <a:lstStyle/>
                    <a:p>
                      <a:pPr defTabSz="914400" algn="l"/>
                      <a:r>
                        <a:rPr sz="2800">
                          <a:solidFill>
                            <a:srgbClr val="535353"/>
                          </a:solidFill>
                          <a:sym typeface="Yu Gothic"/>
                        </a:rPr>
                        <a:t>FMA</a:t>
                      </a:r>
                    </a:p>
                  </a:txBody>
                  <a:tcPr marL="50800" marR="50800" marT="50800" marB="50800" anchor="ctr" anchorCtr="0" horzOverflow="overflow">
                    <a:lnL w="6350">
                      <a:solidFill>
                        <a:srgbClr val="797979"/>
                      </a:solidFill>
                      <a:miter lim="400000"/>
                    </a:lnL>
                    <a:lnR w="6350">
                      <a:solidFill>
                        <a:srgbClr val="797979"/>
                      </a:solidFill>
                      <a:miter lim="400000"/>
                    </a:lnR>
                    <a:lnT w="6350">
                      <a:solidFill>
                        <a:srgbClr val="797979"/>
                      </a:solidFill>
                      <a:miter lim="400000"/>
                    </a:lnT>
                    <a:lnB w="6350">
                      <a:solidFill>
                        <a:srgbClr val="797979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defTabSz="914400" algn="ctr"/>
                      <a:r>
                        <a:rPr sz="2800">
                          <a:solidFill>
                            <a:srgbClr val="535353"/>
                          </a:solidFill>
                          <a:sym typeface="Yu Gothic"/>
                        </a:rPr>
                        <a:t>28°</a:t>
                      </a:r>
                    </a:p>
                  </a:txBody>
                  <a:tcPr marL="50800" marR="50800" marT="50800" marB="50800" anchor="ctr" anchorCtr="0" horzOverflow="overflow">
                    <a:lnL w="6350">
                      <a:solidFill>
                        <a:srgbClr val="797979"/>
                      </a:solidFill>
                      <a:miter lim="400000"/>
                    </a:lnL>
                    <a:lnR w="6350">
                      <a:solidFill>
                        <a:srgbClr val="797979"/>
                      </a:solidFill>
                      <a:miter lim="400000"/>
                    </a:lnR>
                    <a:lnT w="6350">
                      <a:solidFill>
                        <a:srgbClr val="797979"/>
                      </a:solidFill>
                      <a:miter lim="400000"/>
                    </a:lnT>
                    <a:lnB w="6350">
                      <a:solidFill>
                        <a:srgbClr val="797979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defTabSz="914400" algn="ctr"/>
                      <a:r>
                        <a:rPr sz="2800" b="1">
                          <a:solidFill>
                            <a:srgbClr val="424242"/>
                          </a:solidFill>
                          <a:sym typeface="Yu Gothic"/>
                        </a:rPr>
                        <a:t>27°</a:t>
                      </a:r>
                    </a:p>
                  </a:txBody>
                  <a:tcPr marL="50800" marR="50800" marT="50800" marB="50800" anchor="ctr" anchorCtr="0" horzOverflow="overflow">
                    <a:lnL w="6350">
                      <a:solidFill>
                        <a:srgbClr val="797979"/>
                      </a:solidFill>
                      <a:miter lim="400000"/>
                    </a:lnL>
                    <a:lnR w="6350">
                      <a:solidFill>
                        <a:srgbClr val="797979"/>
                      </a:solidFill>
                      <a:miter lim="400000"/>
                    </a:lnR>
                    <a:lnT w="6350">
                      <a:solidFill>
                        <a:srgbClr val="797979"/>
                      </a:solidFill>
                      <a:miter lim="400000"/>
                    </a:lnT>
                    <a:lnB w="6350">
                      <a:solidFill>
                        <a:srgbClr val="797979"/>
                      </a:solidFill>
                      <a:miter lim="400000"/>
                    </a:lnB>
                    <a:noFill/>
                  </a:tcPr>
                </a:tc>
              </a:tr>
              <a:tr h="914400">
                <a:tc>
                  <a:txBody>
                    <a:bodyPr wrap="square">
                      <a:normAutofit/>
                    </a:bodyPr>
                    <a:lstStyle/>
                    <a:p>
                      <a:pPr defTabSz="914400" algn="l"/>
                      <a:r>
                        <a:rPr sz="2800">
                          <a:solidFill>
                            <a:srgbClr val="535353"/>
                          </a:solidFill>
                          <a:sym typeface="Yu Gothic"/>
                        </a:rPr>
                        <a:t>Occlusal pl. to SN</a:t>
                      </a:r>
                    </a:p>
                  </a:txBody>
                  <a:tcPr marL="50800" marR="50800" marT="50800" marB="50800" anchor="ctr" anchorCtr="0" horzOverflow="overflow">
                    <a:lnL w="6350">
                      <a:solidFill>
                        <a:srgbClr val="797979"/>
                      </a:solidFill>
                      <a:miter lim="400000"/>
                    </a:lnL>
                    <a:lnR w="6350">
                      <a:solidFill>
                        <a:srgbClr val="797979"/>
                      </a:solidFill>
                      <a:miter lim="400000"/>
                    </a:lnR>
                    <a:lnT w="6350">
                      <a:solidFill>
                        <a:srgbClr val="797979"/>
                      </a:solidFill>
                      <a:miter lim="400000"/>
                    </a:lnT>
                    <a:lnB w="6350">
                      <a:solidFill>
                        <a:srgbClr val="797979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defTabSz="914400" algn="ctr"/>
                      <a:r>
                        <a:rPr sz="2800">
                          <a:solidFill>
                            <a:srgbClr val="535353"/>
                          </a:solidFill>
                          <a:sym typeface="Yu Gothic"/>
                        </a:rPr>
                        <a:t>15.5°</a:t>
                      </a:r>
                    </a:p>
                  </a:txBody>
                  <a:tcPr marL="50800" marR="50800" marT="50800" marB="50800" anchor="ctr" anchorCtr="0" horzOverflow="overflow">
                    <a:lnL w="6350">
                      <a:solidFill>
                        <a:srgbClr val="797979"/>
                      </a:solidFill>
                      <a:miter lim="400000"/>
                    </a:lnL>
                    <a:lnR w="6350">
                      <a:solidFill>
                        <a:srgbClr val="797979"/>
                      </a:solidFill>
                      <a:miter lim="400000"/>
                    </a:lnR>
                    <a:lnT w="6350">
                      <a:solidFill>
                        <a:srgbClr val="797979"/>
                      </a:solidFill>
                      <a:miter lim="400000"/>
                    </a:lnT>
                    <a:lnB w="6350">
                      <a:solidFill>
                        <a:srgbClr val="797979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defTabSz="914400" algn="ctr"/>
                      <a:r>
                        <a:rPr sz="2800" b="1">
                          <a:solidFill>
                            <a:srgbClr val="424242"/>
                          </a:solidFill>
                          <a:sym typeface="Yu Gothic"/>
                        </a:rPr>
                        <a:t>16.3°</a:t>
                      </a:r>
                    </a:p>
                  </a:txBody>
                  <a:tcPr marL="50800" marR="50800" marT="50800" marB="50800" anchor="ctr" anchorCtr="0" horzOverflow="overflow">
                    <a:lnL w="6350">
                      <a:solidFill>
                        <a:srgbClr val="797979"/>
                      </a:solidFill>
                      <a:miter lim="400000"/>
                    </a:lnL>
                    <a:lnR w="6350">
                      <a:solidFill>
                        <a:srgbClr val="797979"/>
                      </a:solidFill>
                      <a:miter lim="400000"/>
                    </a:lnR>
                    <a:lnT w="6350">
                      <a:solidFill>
                        <a:srgbClr val="797979"/>
                      </a:solidFill>
                      <a:miter lim="400000"/>
                    </a:lnT>
                    <a:lnB w="6350">
                      <a:solidFill>
                        <a:srgbClr val="797979"/>
                      </a:solidFill>
                      <a:miter lim="400000"/>
                    </a:lnB>
                    <a:noFill/>
                  </a:tcPr>
                </a:tc>
              </a:tr>
              <a:tr h="914400">
                <a:tc>
                  <a:txBody>
                    <a:bodyPr wrap="square">
                      <a:normAutofit/>
                    </a:bodyPr>
                    <a:lstStyle/>
                    <a:p>
                      <a:pPr defTabSz="914400" algn="l"/>
                      <a:r>
                        <a:rPr sz="2800">
                          <a:solidFill>
                            <a:srgbClr val="535353"/>
                          </a:solidFill>
                          <a:sym typeface="Yu Gothic"/>
                        </a:rPr>
                        <a:t>McNamara line</a:t>
                      </a:r>
                    </a:p>
                  </a:txBody>
                  <a:tcPr marL="50800" marR="50800" marT="50800" marB="50800" anchor="ctr" anchorCtr="0" horzOverflow="overflow">
                    <a:lnL w="6350">
                      <a:solidFill>
                        <a:srgbClr val="797979"/>
                      </a:solidFill>
                      <a:miter lim="400000"/>
                    </a:lnL>
                    <a:lnR w="6350">
                      <a:solidFill>
                        <a:srgbClr val="797979"/>
                      </a:solidFill>
                      <a:miter lim="400000"/>
                    </a:lnR>
                    <a:lnT w="6350">
                      <a:solidFill>
                        <a:srgbClr val="797979"/>
                      </a:solidFill>
                      <a:miter lim="400000"/>
                    </a:lnT>
                    <a:lnB w="6350">
                      <a:solidFill>
                        <a:srgbClr val="797979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defTabSz="914400" algn="ctr"/>
                      <a:r>
                        <a:rPr sz="2800">
                          <a:solidFill>
                            <a:srgbClr val="535353"/>
                          </a:solidFill>
                          <a:sym typeface="Yu Gothic"/>
                        </a:rPr>
                        <a:t>A点：+1mm</a:t>
                      </a:r>
                    </a:p>
                  </a:txBody>
                  <a:tcPr marL="50800" marR="50800" marT="50800" marB="50800" anchor="ctr" anchorCtr="0" horzOverflow="overflow">
                    <a:lnL w="6350">
                      <a:solidFill>
                        <a:srgbClr val="797979"/>
                      </a:solidFill>
                      <a:miter lim="400000"/>
                    </a:lnL>
                    <a:lnR w="6350">
                      <a:solidFill>
                        <a:srgbClr val="797979"/>
                      </a:solidFill>
                      <a:miter lim="400000"/>
                    </a:lnR>
                    <a:lnT w="6350">
                      <a:solidFill>
                        <a:srgbClr val="797979"/>
                      </a:solidFill>
                      <a:miter lim="400000"/>
                    </a:lnT>
                    <a:lnB w="6350">
                      <a:solidFill>
                        <a:srgbClr val="797979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defTabSz="914400" algn="ctr"/>
                      <a:r>
                        <a:rPr sz="2800" b="1">
                          <a:solidFill>
                            <a:srgbClr val="424242"/>
                          </a:solidFill>
                          <a:sym typeface="Yu Gothic"/>
                        </a:rPr>
                        <a:t>A点：+1mm</a:t>
                      </a:r>
                    </a:p>
                  </a:txBody>
                  <a:tcPr marL="50800" marR="50800" marT="50800" marB="50800" anchor="ctr" anchorCtr="0" horzOverflow="overflow">
                    <a:lnL w="6350">
                      <a:solidFill>
                        <a:srgbClr val="797979"/>
                      </a:solidFill>
                      <a:miter lim="400000"/>
                    </a:lnL>
                    <a:lnR w="6350">
                      <a:solidFill>
                        <a:srgbClr val="797979"/>
                      </a:solidFill>
                      <a:miter lim="400000"/>
                    </a:lnR>
                    <a:lnT w="6350">
                      <a:solidFill>
                        <a:srgbClr val="797979"/>
                      </a:solidFill>
                      <a:miter lim="400000"/>
                    </a:lnT>
                    <a:lnB w="6350">
                      <a:solidFill>
                        <a:srgbClr val="797979"/>
                      </a:solidFill>
                      <a:miter lim="400000"/>
                    </a:lnB>
                    <a:noFill/>
                  </a:tcPr>
                </a:tc>
              </a:tr>
              <a:tr h="914400">
                <a:tc>
                  <a:txBody>
                    <a:bodyPr/>
                    <a:lstStyle/>
                    <a:p>
                      <a:pPr defTabSz="914400" algn="l"/>
                    </a:p>
                  </a:txBody>
                  <a:tcPr marL="50800" marR="50800" marT="50800" marB="50800" anchor="ctr" anchorCtr="0" horzOverflow="overflow">
                    <a:lnL w="6350">
                      <a:solidFill>
                        <a:srgbClr val="797979"/>
                      </a:solidFill>
                      <a:miter lim="400000"/>
                    </a:lnL>
                    <a:lnR w="6350">
                      <a:solidFill>
                        <a:srgbClr val="797979"/>
                      </a:solidFill>
                      <a:miter lim="400000"/>
                    </a:lnR>
                    <a:lnT w="6350">
                      <a:solidFill>
                        <a:srgbClr val="797979"/>
                      </a:solidFill>
                      <a:miter lim="400000"/>
                    </a:lnT>
                    <a:lnB w="6350">
                      <a:solidFill>
                        <a:srgbClr val="797979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defTabSz="914400" algn="ctr"/>
                      <a:r>
                        <a:rPr sz="2800">
                          <a:solidFill>
                            <a:srgbClr val="535353"/>
                          </a:solidFill>
                          <a:sym typeface="Yu Gothic"/>
                        </a:rPr>
                        <a:t>Pog：-6mm</a:t>
                      </a:r>
                    </a:p>
                  </a:txBody>
                  <a:tcPr marL="50800" marR="50800" marT="50800" marB="50800" anchor="ctr" anchorCtr="0" horzOverflow="overflow">
                    <a:lnL w="6350">
                      <a:solidFill>
                        <a:srgbClr val="797979"/>
                      </a:solidFill>
                      <a:miter lim="400000"/>
                    </a:lnL>
                    <a:lnR w="6350">
                      <a:solidFill>
                        <a:srgbClr val="797979"/>
                      </a:solidFill>
                      <a:miter lim="400000"/>
                    </a:lnR>
                    <a:lnT w="6350">
                      <a:solidFill>
                        <a:srgbClr val="797979"/>
                      </a:solidFill>
                      <a:miter lim="400000"/>
                    </a:lnT>
                    <a:lnB w="6350">
                      <a:solidFill>
                        <a:srgbClr val="797979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defTabSz="914400" algn="ctr"/>
                      <a:r>
                        <a:rPr sz="2800" b="1">
                          <a:solidFill>
                            <a:srgbClr val="424242"/>
                          </a:solidFill>
                          <a:sym typeface="Yu Gothic"/>
                        </a:rPr>
                        <a:t>Pog：-6mm</a:t>
                      </a:r>
                    </a:p>
                  </a:txBody>
                  <a:tcPr marL="50800" marR="50800" marT="50800" marB="50800" anchor="ctr" anchorCtr="0" horzOverflow="overflow">
                    <a:lnL w="6350">
                      <a:solidFill>
                        <a:srgbClr val="797979"/>
                      </a:solidFill>
                      <a:miter lim="400000"/>
                    </a:lnL>
                    <a:lnR w="6350">
                      <a:solidFill>
                        <a:srgbClr val="797979"/>
                      </a:solidFill>
                      <a:miter lim="400000"/>
                    </a:lnR>
                    <a:lnT w="6350">
                      <a:solidFill>
                        <a:srgbClr val="797979"/>
                      </a:solidFill>
                      <a:miter lim="400000"/>
                    </a:lnT>
                    <a:lnB w="6350">
                      <a:solidFill>
                        <a:srgbClr val="797979"/>
                      </a:solidFill>
                      <a:miter lim="400000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918" name="Sample object 6"/>
          <p:cNvSpPr txBox="1"/>
          <p:nvPr/>
        </p:nvSpPr>
        <p:spPr>
          <a:xfrm>
            <a:off x="1000000" y="20450000"/>
            <a:ext cx="22000000" cy="450000"/>
          </a:xfrm>
        </p:spPr>
        <p:txBody>
          <a:bodyPr wrap="square"/>
          <a:lstStyle/>
          <a:p>
            <a:r>
              <a:rPr sz="2300">
                <a:solidFill>
                  <a:srgbClr val="507478"/>
                </a:solidFill>
                <a:latin typeface="Yu Gothic"/>
                <a:ea typeface="Yu Gothic"/>
              </a:rPr>
              <a:t>AI生成画像・架空の入力例  |  Sample Dental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Sample object 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4" name="Sample object 1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0251400" cy="21386800"/>
          </a:xfrm>
          <a:prstGeom prst="rect">
            <a:avLst/>
          </a:prstGeom>
        </p:spPr>
      </p:pic>
      <p:grpSp>
        <p:nvGrpSpPr>
          <p:cNvPr id="331" name="Sample object 2"/>
          <p:cNvGrpSpPr/>
          <p:nvPr/>
        </p:nvGrpSpPr>
        <p:grpSpPr>
          <a:xfrm>
            <a:off x="-14956036" y="898013"/>
            <a:ext cx="37862396" cy="18132948"/>
            <a:chOff x="0" y="12700"/>
            <a:chExt cx="37862395" cy="18132947"/>
          </a:xfrm>
        </p:grpSpPr>
        <p:graphicFrame>
          <p:nvGraphicFramePr>
            <p:cNvPr id="329" name="Sample object 3"/>
            <p:cNvGraphicFramePr/>
            <p:nvPr/>
          </p:nvGraphicFramePr>
          <p:xfrm>
            <a:off x="15981080" y="12700"/>
            <a:ext cx="10430746" cy="1585616"/>
          </p:xfrm>
          <a:graphic xmlns:a="http://schemas.openxmlformats.org/drawingml/2006/main">
            <a:graphicData uri="http://schemas.openxmlformats.org/drawingml/2006/table">
              <a:tbl>
                <a:tblPr firstCol="0" firstRow="0" lastCol="0" lastRow="0" bandCol="0" bandRow="1" rtl="0">
                  <a:tableStyleId>{4C3C2611-4C71-4FC5-86AE-919BDF0F9419}</a:tableStyleId>
                </a:tblPr>
                <a:tblGrid>
                  <a:gridCol w="10430746"/>
                </a:tblGrid>
                <a:tr h="1585616">
                  <a:tc>
                    <a:txBody>
                      <a:bodyPr wrap="square">
                        <a:normAutofit/>
                      </a:bodyPr>
                      <a:lstStyle/>
                      <a:p>
                        <a:pPr defTabSz="914400">
                          <a:defRPr sz="1800"/>
                        </a:pPr>
                        <a:r>
                          <a:rPr sz="7000">
                            <a:solidFill>
                              <a:srgbClr val="5E5E5E"/>
                            </a:solidFill>
                            <a:latin typeface="Yu Gothic"/>
                            <a:ea typeface="Yu Gothic"/>
                            <a:cs typeface="Yu Gothic"/>
                          </a:rPr>
                          <a:t>頭部X線規格写真</a:t>
                        </a:r>
                      </a:p>
                    </a:txBody>
                    <a:tcPr marL="50800" marR="50800" marT="50800" marB="50800" anchor="ctr" anchorCtr="0" horzOverflow="overflow">
                      <a:noFill/>
                    </a:tcPr>
                  </a:tc>
                </a:tr>
              </a:tbl>
            </a:graphicData>
          </a:graphic>
        </p:graphicFrame>
        <p:sp>
          <p:nvSpPr>
            <p:cNvPr id="330" name="Sample object 4"/>
            <p:cNvSpPr/>
            <p:nvPr/>
          </p:nvSpPr>
          <p:spPr>
            <a:xfrm>
              <a:off x="17399857" y="4093086"/>
              <a:ext cx="10388601" cy="11430001"/>
            </a:xfrm>
            <a:prstGeom prst="rect">
              <a:avLst/>
            </a:prstGeom>
            <a:blipFill rotWithShape="1">
              <a:blip r:embed="rId5"/>
              <a:stretch>
                <a:fillRect/>
              </a:stretch>
            </a:blipFill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0" tIns="0" rIns="0" bIns="0" numCol="1" anchor="ctr">
              <a:noAutofit/>
            </a:bodyPr>
            <a:lstStyle/>
            <a:p>
              <a:pPr algn="ctr">
                <a:defRPr>
                  <a:latin typeface="+mj-lt"/>
                  <a:ea typeface="+mj-ea"/>
                  <a:cs typeface="+mj-cs"/>
                  <a:sym typeface="Yu Gothic"/>
                </a:defRPr>
              </a:pPr>
              <a:r>
                <a:t/>
              </a:r>
            </a:p>
            <a:p>
              <a:pPr algn="ctr">
                <a:defRPr>
                  <a:latin typeface="+mj-lt"/>
                  <a:ea typeface="+mj-ea"/>
                  <a:cs typeface="+mj-cs"/>
                  <a:sym typeface="Yu Gothic"/>
                </a:defRPr>
              </a:pPr>
              <a:r>
                <a:t/>
              </a:r>
            </a:p>
          </p:txBody>
        </p:sp>
      </p:grpSp>
      <p:pic>
        <p:nvPicPr>
          <p:cNvPr id="333" name="Sample object 5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3347072" y="18572441"/>
            <a:ext cx="3557256" cy="2434385"/>
          </a:xfrm>
          <a:prstGeom prst="rect">
            <a:avLst/>
          </a:prstGeom>
          <a:ln w="12700">
            <a:miter lim="400000"/>
          </a:ln>
        </p:spPr>
      </p:pic>
      <p:pic>
        <p:nvPicPr>
          <p:cNvPr id="335" name="Sample object 6"/>
          <p:cNvPicPr/>
          <p:nvPr/>
        </p:nvPicPr>
        <p:blipFill>
          <a:blip r:embed="rIdSamplePA"/>
          <a:stretch>
            <a:fillRect/>
          </a:stretch>
        </p:blipFill>
        <p:spPr>
          <a:xfrm>
            <a:off x="15000000" y="7000000"/>
            <a:ext cx="13000000" cy="5019305"/>
          </a:xfrm>
          <a:prstGeom prst="rect">
            <a:avLst/>
          </a:prstGeom>
        </p:spPr>
      </p:pic>
      <p:sp>
        <p:nvSpPr>
          <p:cNvPr id="336" name="Sample object 7"/>
          <p:cNvSpPr txBox="1"/>
          <p:nvPr/>
        </p:nvSpPr>
        <p:spPr>
          <a:xfrm>
            <a:off x="15200000" y="5200000"/>
            <a:ext cx="12600000" cy="1000000"/>
          </a:xfrm>
        </p:spPr>
        <p:txBody>
          <a:bodyPr wrap="square"/>
          <a:lstStyle/>
          <a:p>
            <a:r>
              <a:rPr sz="3900">
                <a:solidFill>
                  <a:srgbClr val="507478"/>
                </a:solidFill>
                <a:latin typeface="Yu Gothic"/>
                <a:ea typeface="Yu Gothic"/>
              </a:rPr>
              <a:t>左右差を確認するための記録例</a:t>
            </a:r>
          </a:p>
        </p:txBody>
      </p:sp>
      <p:sp>
        <p:nvSpPr>
          <p:cNvPr id="337" name="Sample object 8"/>
          <p:cNvSpPr txBox="1"/>
          <p:nvPr/>
        </p:nvSpPr>
        <p:spPr>
          <a:xfrm>
            <a:off x="15500000" y="14000000"/>
            <a:ext cx="12600000" cy="900000"/>
          </a:xfrm>
        </p:spPr>
        <p:txBody>
          <a:bodyPr wrap="square"/>
          <a:lstStyle/>
          <a:p>
            <a:r>
              <a:rPr sz="3500">
                <a:solidFill>
                  <a:srgbClr val="507478"/>
                </a:solidFill>
                <a:latin typeface="Yu Gothic"/>
                <a:ea typeface="Yu Gothic"/>
              </a:rPr>
              <a:t>水平 0° / 正中偏位 0 mm</a:t>
            </a:r>
          </a:p>
        </p:txBody>
      </p:sp>
      <p:sp>
        <p:nvSpPr>
          <p:cNvPr id="338" name="Sample object 9"/>
          <p:cNvSpPr txBox="1"/>
          <p:nvPr/>
        </p:nvSpPr>
        <p:spPr>
          <a:xfrm>
            <a:off x="1000000" y="20450000"/>
            <a:ext cx="22000000" cy="450000"/>
          </a:xfrm>
        </p:spPr>
        <p:txBody>
          <a:bodyPr wrap="square"/>
          <a:lstStyle/>
          <a:p>
            <a:r>
              <a:rPr sz="2300">
                <a:solidFill>
                  <a:srgbClr val="507478"/>
                </a:solidFill>
                <a:latin typeface="Yu Gothic"/>
                <a:ea typeface="Yu Gothic"/>
              </a:rPr>
              <a:t>AI生成画像・架空の入力例  |  Sample Dental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Sample object 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5" name="Sample object 1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0251400" cy="21386800"/>
          </a:xfrm>
          <a:prstGeom prst="rect">
            <a:avLst/>
          </a:prstGeom>
        </p:spPr>
      </p:pic>
      <p:pic>
        <p:nvPicPr>
          <p:cNvPr id="336" name="Sample object 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3347072" y="18572441"/>
            <a:ext cx="3557256" cy="2434385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337" name="Sample object 3"/>
          <p:cNvGraphicFramePr/>
          <p:nvPr/>
        </p:nvGraphicFramePr>
        <p:xfrm>
          <a:off x="1025044" y="898013"/>
          <a:ext cx="10430746" cy="1585616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1" rtl="0">
                <a:tableStyleId>{4C3C2611-4C71-4FC5-86AE-919BDF0F9419}</a:tableStyleId>
              </a:tblPr>
              <a:tblGrid>
                <a:gridCol w="10430746"/>
              </a:tblGrid>
              <a:tr h="1585616">
                <a:tc>
                  <a:txBody>
                    <a:bodyPr wrap="square">
                      <a:normAutofit/>
                    </a:bodyPr>
                    <a:lstStyle/>
                    <a:p>
                      <a:pPr algn="l" defTabSz="914400">
                        <a:defRPr sz="1800"/>
                      </a:pPr>
                      <a:r>
                        <a:rPr sz="7000">
                          <a:solidFill>
                            <a:srgbClr val="5E5E5E"/>
                          </a:solidFill>
                          <a:latin typeface="Yu Gothic"/>
                          <a:ea typeface="Yu Gothic"/>
                          <a:cs typeface="Yu Gothic"/>
                          <a:sym typeface="Yu Gothic"/>
                        </a:rPr>
                        <a:t>頭部X線規格写真</a:t>
                      </a:r>
                    </a:p>
                  </a:txBody>
                  <a:tcPr marL="50800" marR="50800" marT="50800" marB="50800" anchor="ctr" anchorCtr="0" horzOverflow="overflow">
                    <a:noFill/>
                  </a:tcPr>
                </a:tc>
              </a:tr>
            </a:tbl>
          </a:graphicData>
        </a:graphic>
      </p:graphicFrame>
      <p:sp>
        <p:nvSpPr>
          <p:cNvPr id="341" name="Sample object 4"/>
          <p:cNvSpPr txBox="1"/>
          <p:nvPr/>
        </p:nvSpPr>
        <p:spPr>
          <a:xfrm>
            <a:off x="3996326" y="2719438"/>
            <a:ext cx="6215381" cy="635000"/>
          </a:xfrm>
          <a:prstGeom prst="rect">
            <a:avLst/>
          </a:prstGeom>
          <a:ln w="25400">
            <a:solidFill>
              <a:srgbClr val="929292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50800" tIns="50800" rIns="50800" bIns="50800" anchor="ctr">
            <a:normAutofit/>
          </a:bodyPr>
          <a:lstStyle>
            <a:lvl1pPr algn="ctr"/>
          </a:lstStyle>
          <a:p>
            <a:pPr/>
            <a:r>
              <a:rPr/>
              <a:t>上顎と下顎の関係について</a:t>
            </a:r>
          </a:p>
        </p:txBody>
      </p:sp>
      <p:graphicFrame>
        <p:nvGraphicFramePr>
          <p:cNvPr id="342" name="Sample object 5"/>
          <p:cNvGraphicFramePr/>
          <p:nvPr/>
        </p:nvGraphicFramePr>
        <p:xfrm>
          <a:off x="4012917" y="3926695"/>
          <a:ext cx="22225564" cy="8107300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1" rtl="0">
                <a:tableStyleId>{4C3C2611-4C71-4FC5-86AE-919BDF0F9419}</a:tableStyleId>
              </a:tblPr>
              <a:tblGrid>
                <a:gridCol w="3175188"/>
                <a:gridCol w="3175188"/>
                <a:gridCol w="3175188"/>
                <a:gridCol w="12700000"/>
              </a:tblGrid>
              <a:tr h="1012550">
                <a:tc>
                  <a:txBody>
                    <a:bodyPr/>
                    <a:lstStyle/>
                    <a:p>
                      <a:pPr indent="457200">
                        <a:defRPr>
                          <a:solidFill>
                            <a:srgbClr val="535353"/>
                          </a:solidFill>
                          <a:sym typeface="Yu Gothic"/>
                        </a:defRPr>
                      </a:pPr>
                    </a:p>
                  </a:txBody>
                  <a:tcPr marL="0" marR="0" marT="0" marB="0" anchor="ctr" anchorCtr="0" horzOverflow="overflow">
                    <a:lnL w="6350">
                      <a:solidFill>
                        <a:srgbClr val="A7A7A7"/>
                      </a:solidFill>
                      <a:miter lim="400000"/>
                    </a:lnL>
                    <a:lnR w="6350">
                      <a:solidFill>
                        <a:srgbClr val="A7A7A7"/>
                      </a:solidFill>
                      <a:miter lim="400000"/>
                    </a:lnR>
                    <a:lnT w="6350">
                      <a:solidFill>
                        <a:srgbClr val="A7A7A7"/>
                      </a:solidFill>
                      <a:miter lim="400000"/>
                    </a:lnT>
                    <a:lnB w="6350">
                      <a:solidFill>
                        <a:srgbClr val="A7A7A7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indent="457200">
                        <a:defRPr sz="1800"/>
                      </a:pPr>
                      <a:r>
                        <a:rPr sz="3200">
                          <a:solidFill>
                            <a:srgbClr val="535353"/>
                          </a:solidFill>
                          <a:sym typeface="Yu Gothic"/>
                        </a:rPr>
                        <a:t>数値</a:t>
                      </a:r>
                    </a:p>
                  </a:txBody>
                  <a:tcPr marL="0" marR="0" marT="0" marB="0" anchor="ctr" anchorCtr="0" horzOverflow="overflow">
                    <a:lnL w="6350">
                      <a:solidFill>
                        <a:srgbClr val="A7A7A7"/>
                      </a:solidFill>
                      <a:miter lim="400000"/>
                    </a:lnL>
                    <a:lnR w="6350">
                      <a:solidFill>
                        <a:srgbClr val="A7A7A7"/>
                      </a:solidFill>
                      <a:miter lim="400000"/>
                    </a:lnR>
                    <a:lnT w="6350">
                      <a:solidFill>
                        <a:srgbClr val="A7A7A7"/>
                      </a:solidFill>
                      <a:miter lim="400000"/>
                    </a:lnT>
                    <a:lnB w="6350">
                      <a:solidFill>
                        <a:srgbClr val="A7A7A7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indent="457200">
                        <a:defRPr sz="1800"/>
                      </a:pPr>
                      <a:r>
                        <a:rPr sz="3200">
                          <a:solidFill>
                            <a:srgbClr val="535353"/>
                          </a:solidFill>
                          <a:sym typeface="Yu Gothic"/>
                        </a:rPr>
                        <a:t>平均値</a:t>
                      </a:r>
                    </a:p>
                  </a:txBody>
                  <a:tcPr marL="0" marR="0" marT="0" marB="0" anchor="ctr" anchorCtr="0" horzOverflow="overflow">
                    <a:lnL w="6350">
                      <a:solidFill>
                        <a:srgbClr val="A7A7A7"/>
                      </a:solidFill>
                      <a:miter lim="400000"/>
                    </a:lnL>
                    <a:lnR w="6350">
                      <a:solidFill>
                        <a:srgbClr val="A7A7A7"/>
                      </a:solidFill>
                      <a:miter lim="400000"/>
                    </a:lnR>
                    <a:lnT w="6350">
                      <a:solidFill>
                        <a:srgbClr val="A7A7A7"/>
                      </a:solidFill>
                      <a:miter lim="400000"/>
                    </a:lnT>
                    <a:lnB w="6350">
                      <a:solidFill>
                        <a:srgbClr val="A7A7A7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indent="457200">
                        <a:defRPr sz="1800"/>
                      </a:pPr>
                      <a:r>
                        <a:rPr sz="3200">
                          <a:solidFill>
                            <a:srgbClr val="535353"/>
                          </a:solidFill>
                          <a:sym typeface="Yu Gothic"/>
                        </a:rPr>
                        <a:t>評価</a:t>
                      </a:r>
                    </a:p>
                  </a:txBody>
                  <a:tcPr marL="0" marR="0" marT="0" marB="0" anchor="ctr" anchorCtr="0" horzOverflow="overflow">
                    <a:lnL w="6350">
                      <a:solidFill>
                        <a:srgbClr val="A7A7A7"/>
                      </a:solidFill>
                      <a:miter lim="400000"/>
                    </a:lnL>
                    <a:lnR w="6350">
                      <a:solidFill>
                        <a:srgbClr val="A7A7A7"/>
                      </a:solidFill>
                      <a:miter lim="400000"/>
                    </a:lnR>
                    <a:lnT w="6350">
                      <a:solidFill>
                        <a:srgbClr val="A7A7A7"/>
                      </a:solidFill>
                      <a:miter lim="400000"/>
                    </a:lnT>
                    <a:lnB w="6350">
                      <a:solidFill>
                        <a:srgbClr val="A7A7A7"/>
                      </a:solidFill>
                      <a:miter lim="400000"/>
                    </a:lnB>
                    <a:noFill/>
                  </a:tcPr>
                </a:tc>
              </a:tr>
              <a:tr h="1012550">
                <a:tc>
                  <a:txBody>
                    <a:bodyPr wrap="square">
                      <a:normAutofit/>
                    </a:bodyPr>
                    <a:lstStyle/>
                    <a:p>
                      <a:pPr indent="457200">
                        <a:defRPr sz="1800"/>
                      </a:pPr>
                      <a:r>
                        <a:rPr sz="3200">
                          <a:solidFill>
                            <a:srgbClr val="535353"/>
                          </a:solidFill>
                          <a:sym typeface="Yu Gothic"/>
                        </a:rPr>
                        <a:t>SNA</a:t>
                      </a:r>
                    </a:p>
                  </a:txBody>
                  <a:tcPr marL="0" marR="0" marT="0" marB="0" anchor="ctr" anchorCtr="0" horzOverflow="overflow">
                    <a:lnL w="6350">
                      <a:solidFill>
                        <a:srgbClr val="A7A7A7"/>
                      </a:solidFill>
                      <a:miter lim="400000"/>
                    </a:lnL>
                    <a:lnR w="6350">
                      <a:solidFill>
                        <a:srgbClr val="A7A7A7"/>
                      </a:solidFill>
                      <a:miter lim="400000"/>
                    </a:lnR>
                    <a:lnT w="6350">
                      <a:solidFill>
                        <a:srgbClr val="A7A7A7"/>
                      </a:solidFill>
                      <a:miter lim="400000"/>
                    </a:lnT>
                    <a:lnB w="6350">
                      <a:solidFill>
                        <a:srgbClr val="A7A7A7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indent="457200">
                        <a:defRPr>
                          <a:solidFill>
                            <a:srgbClr val="535353"/>
                          </a:solidFill>
                          <a:sym typeface="Yu Gothic"/>
                        </a:defRPr>
                      </a:pPr>
                      <a:r>
                        <a:rPr sz="3200">
                          <a:solidFill>
                            <a:srgbClr val="535353"/>
                          </a:solidFill>
                          <a:sym typeface="Yu Gothic"/>
                        </a:rPr>
                        <a:t>82.3°</a:t>
                      </a:r>
                    </a:p>
                  </a:txBody>
                  <a:tcPr marL="0" marR="0" marT="0" marB="0" anchor="ctr" anchorCtr="0" horzOverflow="overflow">
                    <a:lnL w="6350">
                      <a:solidFill>
                        <a:srgbClr val="A7A7A7"/>
                      </a:solidFill>
                      <a:miter lim="400000"/>
                    </a:lnL>
                    <a:lnR w="6350">
                      <a:solidFill>
                        <a:srgbClr val="A7A7A7"/>
                      </a:solidFill>
                      <a:miter lim="400000"/>
                    </a:lnR>
                    <a:lnT w="6350">
                      <a:solidFill>
                        <a:srgbClr val="A7A7A7"/>
                      </a:solidFill>
                      <a:miter lim="400000"/>
                    </a:lnT>
                    <a:lnB w="6350">
                      <a:solidFill>
                        <a:srgbClr val="A7A7A7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indent="457200">
                        <a:defRPr sz="1800"/>
                      </a:pPr>
                      <a:r>
                        <a:rPr sz="3200">
                          <a:solidFill>
                            <a:srgbClr val="535353"/>
                          </a:solidFill>
                          <a:sym typeface="Yu Gothic"/>
                        </a:rPr>
                        <a:t>82.3±3.5°</a:t>
                      </a:r>
                    </a:p>
                  </a:txBody>
                  <a:tcPr marL="0" marR="0" marT="0" marB="0" anchor="ctr" anchorCtr="0" horzOverflow="overflow">
                    <a:lnL w="6350">
                      <a:solidFill>
                        <a:srgbClr val="A7A7A7"/>
                      </a:solidFill>
                      <a:miter lim="400000"/>
                    </a:lnL>
                    <a:lnR w="6350">
                      <a:solidFill>
                        <a:srgbClr val="A7A7A7"/>
                      </a:solidFill>
                      <a:miter lim="400000"/>
                    </a:lnR>
                    <a:lnT w="6350">
                      <a:solidFill>
                        <a:srgbClr val="A7A7A7"/>
                      </a:solidFill>
                      <a:miter lim="400000"/>
                    </a:lnT>
                    <a:lnB w="6350">
                      <a:solidFill>
                        <a:srgbClr val="A7A7A7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indent="457200">
                        <a:defRPr>
                          <a:solidFill>
                            <a:srgbClr val="535353"/>
                          </a:solidFill>
                          <a:sym typeface="Yu Gothic"/>
                        </a:defRPr>
                      </a:pPr>
                      <a:r>
                        <a:rPr sz="3200">
                          <a:solidFill>
                            <a:srgbClr val="B8B8B8"/>
                          </a:solidFill>
                          <a:sym typeface="Yu Gothic"/>
                        </a:rPr>
                        <a:t>後退</a:t>
                      </a:r>
                      <a:r>
                        <a:rPr sz="3200">
                          <a:solidFill>
                            <a:srgbClr val="B8B8B8"/>
                          </a:solidFill>
                          <a:sym typeface="Yu Gothic"/>
                        </a:rPr>
                        <a:t>　・　</a:t>
                      </a:r>
                      <a:r>
                        <a:rPr sz="3200" b="1">
                          <a:solidFill>
                            <a:srgbClr val="1A1A1A"/>
                          </a:solidFill>
                          <a:sym typeface="Yu Gothic"/>
                        </a:rPr>
                        <a:t>標準</a:t>
                      </a:r>
                      <a:r>
                        <a:rPr sz="3200">
                          <a:solidFill>
                            <a:srgbClr val="B8B8B8"/>
                          </a:solidFill>
                          <a:sym typeface="Yu Gothic"/>
                        </a:rPr>
                        <a:t>　・　</a:t>
                      </a:r>
                      <a:r>
                        <a:rPr sz="3200">
                          <a:solidFill>
                            <a:srgbClr val="B8B8B8"/>
                          </a:solidFill>
                          <a:sym typeface="Yu Gothic"/>
                        </a:rPr>
                        <a:t>前突</a:t>
                      </a:r>
                    </a:p>
                  </a:txBody>
                  <a:tcPr marL="0" marR="0" marT="0" marB="0" anchor="ctr" anchorCtr="0" horzOverflow="overflow">
                    <a:lnL w="6350">
                      <a:solidFill>
                        <a:srgbClr val="A7A7A7"/>
                      </a:solidFill>
                      <a:miter lim="400000"/>
                    </a:lnL>
                    <a:lnR w="6350">
                      <a:solidFill>
                        <a:srgbClr val="A7A7A7"/>
                      </a:solidFill>
                      <a:miter lim="400000"/>
                    </a:lnR>
                    <a:lnT w="6350">
                      <a:solidFill>
                        <a:srgbClr val="A7A7A7"/>
                      </a:solidFill>
                      <a:miter lim="400000"/>
                    </a:lnT>
                    <a:lnB w="6350">
                      <a:solidFill>
                        <a:srgbClr val="A7A7A7"/>
                      </a:solidFill>
                      <a:miter lim="400000"/>
                    </a:lnB>
                    <a:noFill/>
                  </a:tcPr>
                </a:tc>
              </a:tr>
              <a:tr h="1012550">
                <a:tc>
                  <a:txBody>
                    <a:bodyPr wrap="square">
                      <a:normAutofit/>
                    </a:bodyPr>
                    <a:lstStyle/>
                    <a:p>
                      <a:pPr indent="457200">
                        <a:defRPr sz="1800"/>
                      </a:pPr>
                      <a:r>
                        <a:rPr sz="3200">
                          <a:solidFill>
                            <a:srgbClr val="535353"/>
                          </a:solidFill>
                          <a:sym typeface="Yu Gothic"/>
                        </a:rPr>
                        <a:t>SNB</a:t>
                      </a:r>
                    </a:p>
                  </a:txBody>
                  <a:tcPr marL="0" marR="0" marT="0" marB="0" anchor="ctr" anchorCtr="0" horzOverflow="overflow">
                    <a:lnL w="6350">
                      <a:solidFill>
                        <a:srgbClr val="A7A7A7"/>
                      </a:solidFill>
                      <a:miter lim="400000"/>
                    </a:lnL>
                    <a:lnR w="6350">
                      <a:solidFill>
                        <a:srgbClr val="A7A7A7"/>
                      </a:solidFill>
                      <a:miter lim="400000"/>
                    </a:lnR>
                    <a:lnT w="6350">
                      <a:solidFill>
                        <a:srgbClr val="A7A7A7"/>
                      </a:solidFill>
                      <a:miter lim="400000"/>
                    </a:lnT>
                    <a:lnB w="6350">
                      <a:solidFill>
                        <a:srgbClr val="A7A7A7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indent="457200">
                        <a:defRPr>
                          <a:solidFill>
                            <a:srgbClr val="535353"/>
                          </a:solidFill>
                          <a:sym typeface="Yu Gothic"/>
                        </a:defRPr>
                      </a:pPr>
                      <a:r>
                        <a:rPr sz="3200">
                          <a:solidFill>
                            <a:srgbClr val="535353"/>
                          </a:solidFill>
                          <a:sym typeface="Yu Gothic"/>
                        </a:rPr>
                        <a:t>78.9°</a:t>
                      </a:r>
                    </a:p>
                  </a:txBody>
                  <a:tcPr marL="0" marR="0" marT="0" marB="0" anchor="ctr" anchorCtr="0" horzOverflow="overflow">
                    <a:lnL w="6350">
                      <a:solidFill>
                        <a:srgbClr val="A7A7A7"/>
                      </a:solidFill>
                      <a:miter lim="400000"/>
                    </a:lnL>
                    <a:lnR w="6350">
                      <a:solidFill>
                        <a:srgbClr val="A7A7A7"/>
                      </a:solidFill>
                      <a:miter lim="400000"/>
                    </a:lnR>
                    <a:lnT w="6350">
                      <a:solidFill>
                        <a:srgbClr val="A7A7A7"/>
                      </a:solidFill>
                      <a:miter lim="400000"/>
                    </a:lnT>
                    <a:lnB w="6350">
                      <a:solidFill>
                        <a:srgbClr val="A7A7A7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indent="457200">
                        <a:defRPr sz="1800"/>
                      </a:pPr>
                      <a:r>
                        <a:rPr sz="3200">
                          <a:solidFill>
                            <a:srgbClr val="535353"/>
                          </a:solidFill>
                          <a:sym typeface="Yu Gothic"/>
                        </a:rPr>
                        <a:t>78.9±3.5°</a:t>
                      </a:r>
                    </a:p>
                  </a:txBody>
                  <a:tcPr marL="0" marR="0" marT="0" marB="0" anchor="ctr" anchorCtr="0" horzOverflow="overflow">
                    <a:lnL w="6350">
                      <a:solidFill>
                        <a:srgbClr val="A7A7A7"/>
                      </a:solidFill>
                      <a:miter lim="400000"/>
                    </a:lnL>
                    <a:lnR w="6350">
                      <a:solidFill>
                        <a:srgbClr val="A7A7A7"/>
                      </a:solidFill>
                      <a:miter lim="400000"/>
                    </a:lnR>
                    <a:lnT w="6350">
                      <a:solidFill>
                        <a:srgbClr val="A7A7A7"/>
                      </a:solidFill>
                      <a:miter lim="400000"/>
                    </a:lnT>
                    <a:lnB w="6350">
                      <a:solidFill>
                        <a:srgbClr val="A7A7A7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indent="457200">
                        <a:defRPr>
                          <a:solidFill>
                            <a:srgbClr val="535353"/>
                          </a:solidFill>
                          <a:sym typeface="Yu Gothic"/>
                        </a:defRPr>
                      </a:pPr>
                      <a:r>
                        <a:rPr sz="3200">
                          <a:solidFill>
                            <a:srgbClr val="B8B8B8"/>
                          </a:solidFill>
                          <a:sym typeface="Yu Gothic"/>
                        </a:rPr>
                        <a:t>後退</a:t>
                      </a:r>
                      <a:r>
                        <a:rPr sz="3200">
                          <a:solidFill>
                            <a:srgbClr val="B8B8B8"/>
                          </a:solidFill>
                          <a:sym typeface="Yu Gothic"/>
                        </a:rPr>
                        <a:t>　・　</a:t>
                      </a:r>
                      <a:r>
                        <a:rPr sz="3200" b="1">
                          <a:solidFill>
                            <a:srgbClr val="1A1A1A"/>
                          </a:solidFill>
                          <a:sym typeface="Yu Gothic"/>
                        </a:rPr>
                        <a:t>標準</a:t>
                      </a:r>
                      <a:r>
                        <a:rPr sz="3200">
                          <a:solidFill>
                            <a:srgbClr val="B8B8B8"/>
                          </a:solidFill>
                          <a:sym typeface="Yu Gothic"/>
                        </a:rPr>
                        <a:t>　・　</a:t>
                      </a:r>
                      <a:r>
                        <a:rPr sz="3200">
                          <a:solidFill>
                            <a:srgbClr val="B8B8B8"/>
                          </a:solidFill>
                          <a:sym typeface="Yu Gothic"/>
                        </a:rPr>
                        <a:t>前突</a:t>
                      </a:r>
                    </a:p>
                  </a:txBody>
                  <a:tcPr marL="0" marR="0" marT="0" marB="0" anchor="ctr" anchorCtr="0" horzOverflow="overflow">
                    <a:lnL w="6350">
                      <a:solidFill>
                        <a:srgbClr val="A7A7A7"/>
                      </a:solidFill>
                      <a:miter lim="400000"/>
                    </a:lnL>
                    <a:lnR w="6350">
                      <a:solidFill>
                        <a:srgbClr val="A7A7A7"/>
                      </a:solidFill>
                      <a:miter lim="400000"/>
                    </a:lnR>
                    <a:lnT w="6350">
                      <a:solidFill>
                        <a:srgbClr val="A7A7A7"/>
                      </a:solidFill>
                      <a:miter lim="400000"/>
                    </a:lnT>
                    <a:lnB w="6350">
                      <a:solidFill>
                        <a:srgbClr val="A7A7A7"/>
                      </a:solidFill>
                      <a:miter lim="400000"/>
                    </a:lnB>
                    <a:noFill/>
                  </a:tcPr>
                </a:tc>
              </a:tr>
              <a:tr h="1012550">
                <a:tc>
                  <a:txBody>
                    <a:bodyPr wrap="square">
                      <a:normAutofit/>
                    </a:bodyPr>
                    <a:lstStyle/>
                    <a:p>
                      <a:pPr indent="457200">
                        <a:defRPr sz="1800"/>
                      </a:pPr>
                      <a:r>
                        <a:rPr sz="3200">
                          <a:solidFill>
                            <a:srgbClr val="535353"/>
                          </a:solidFill>
                          <a:sym typeface="Yu Gothic"/>
                        </a:rPr>
                        <a:t>ANB</a:t>
                      </a:r>
                    </a:p>
                  </a:txBody>
                  <a:tcPr marL="0" marR="0" marT="0" marB="0" anchor="ctr" anchorCtr="0" horzOverflow="overflow">
                    <a:lnL w="6350">
                      <a:solidFill>
                        <a:srgbClr val="A7A7A7"/>
                      </a:solidFill>
                      <a:miter lim="400000"/>
                    </a:lnL>
                    <a:lnR w="6350">
                      <a:solidFill>
                        <a:srgbClr val="A7A7A7"/>
                      </a:solidFill>
                      <a:miter lim="400000"/>
                    </a:lnR>
                    <a:lnT w="6350">
                      <a:solidFill>
                        <a:srgbClr val="A7A7A7"/>
                      </a:solidFill>
                      <a:miter lim="400000"/>
                    </a:lnT>
                    <a:lnB w="6350">
                      <a:solidFill>
                        <a:srgbClr val="A7A7A7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indent="457200">
                        <a:defRPr>
                          <a:solidFill>
                            <a:srgbClr val="535353"/>
                          </a:solidFill>
                          <a:sym typeface="Yu Gothic"/>
                        </a:defRPr>
                      </a:pPr>
                      <a:r>
                        <a:rPr sz="3200">
                          <a:solidFill>
                            <a:srgbClr val="535353"/>
                          </a:solidFill>
                          <a:sym typeface="Yu Gothic"/>
                        </a:rPr>
                        <a:t>3.4°</a:t>
                      </a:r>
                    </a:p>
                  </a:txBody>
                  <a:tcPr marL="0" marR="0" marT="0" marB="0" anchor="ctr" anchorCtr="0" horzOverflow="overflow">
                    <a:lnL w="6350">
                      <a:solidFill>
                        <a:srgbClr val="A7A7A7"/>
                      </a:solidFill>
                      <a:miter lim="400000"/>
                    </a:lnL>
                    <a:lnR w="6350">
                      <a:solidFill>
                        <a:srgbClr val="A7A7A7"/>
                      </a:solidFill>
                      <a:miter lim="400000"/>
                    </a:lnR>
                    <a:lnT w="6350">
                      <a:solidFill>
                        <a:srgbClr val="A7A7A7"/>
                      </a:solidFill>
                      <a:miter lim="400000"/>
                    </a:lnT>
                    <a:lnB w="6350">
                      <a:solidFill>
                        <a:srgbClr val="A7A7A7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indent="457200">
                        <a:defRPr sz="1800"/>
                      </a:pPr>
                      <a:r>
                        <a:rPr sz="3200">
                          <a:solidFill>
                            <a:srgbClr val="535353"/>
                          </a:solidFill>
                          <a:sym typeface="Yu Gothic"/>
                        </a:rPr>
                        <a:t>3.4±1.8°</a:t>
                      </a:r>
                    </a:p>
                  </a:txBody>
                  <a:tcPr marL="0" marR="0" marT="0" marB="0" anchor="ctr" anchorCtr="0" horzOverflow="overflow">
                    <a:lnL w="6350">
                      <a:solidFill>
                        <a:srgbClr val="A7A7A7"/>
                      </a:solidFill>
                      <a:miter lim="400000"/>
                    </a:lnL>
                    <a:lnR w="6350">
                      <a:solidFill>
                        <a:srgbClr val="A7A7A7"/>
                      </a:solidFill>
                      <a:miter lim="400000"/>
                    </a:lnR>
                    <a:lnT w="6350">
                      <a:solidFill>
                        <a:srgbClr val="A7A7A7"/>
                      </a:solidFill>
                      <a:miter lim="400000"/>
                    </a:lnT>
                    <a:lnB w="6350">
                      <a:solidFill>
                        <a:srgbClr val="A7A7A7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indent="457200">
                        <a:defRPr>
                          <a:solidFill>
                            <a:srgbClr val="535353"/>
                          </a:solidFill>
                          <a:sym typeface="Yu Gothic"/>
                        </a:defRPr>
                      </a:pPr>
                      <a:r>
                        <a:rPr sz="3200">
                          <a:solidFill>
                            <a:srgbClr val="B8B8B8"/>
                          </a:solidFill>
                          <a:sym typeface="Yu Gothic"/>
                        </a:rPr>
                        <a:t>3級寄り</a:t>
                      </a:r>
                      <a:r>
                        <a:rPr sz="3200">
                          <a:solidFill>
                            <a:srgbClr val="B8B8B8"/>
                          </a:solidFill>
                          <a:sym typeface="Yu Gothic"/>
                        </a:rPr>
                        <a:t>　・　</a:t>
                      </a:r>
                      <a:r>
                        <a:rPr sz="3200" b="1">
                          <a:solidFill>
                            <a:srgbClr val="1A1A1A"/>
                          </a:solidFill>
                          <a:sym typeface="Yu Gothic"/>
                        </a:rPr>
                        <a:t>標準</a:t>
                      </a:r>
                      <a:r>
                        <a:rPr sz="3200">
                          <a:solidFill>
                            <a:srgbClr val="B8B8B8"/>
                          </a:solidFill>
                          <a:sym typeface="Yu Gothic"/>
                        </a:rPr>
                        <a:t>　・　</a:t>
                      </a:r>
                      <a:r>
                        <a:rPr sz="3200">
                          <a:solidFill>
                            <a:srgbClr val="B8B8B8"/>
                          </a:solidFill>
                          <a:sym typeface="Yu Gothic"/>
                        </a:rPr>
                        <a:t>2級寄り</a:t>
                      </a:r>
                    </a:p>
                  </a:txBody>
                  <a:tcPr marL="0" marR="0" marT="0" marB="0" anchor="ctr" anchorCtr="0" horzOverflow="overflow">
                    <a:lnL w="6350">
                      <a:solidFill>
                        <a:srgbClr val="A7A7A7"/>
                      </a:solidFill>
                      <a:miter lim="400000"/>
                    </a:lnL>
                    <a:lnR w="6350">
                      <a:solidFill>
                        <a:srgbClr val="A7A7A7"/>
                      </a:solidFill>
                      <a:miter lim="400000"/>
                    </a:lnR>
                    <a:lnT w="6350">
                      <a:solidFill>
                        <a:srgbClr val="A7A7A7"/>
                      </a:solidFill>
                      <a:miter lim="400000"/>
                    </a:lnT>
                    <a:lnB w="6350">
                      <a:solidFill>
                        <a:srgbClr val="A7A7A7"/>
                      </a:solidFill>
                      <a:miter lim="400000"/>
                    </a:lnB>
                    <a:noFill/>
                  </a:tcPr>
                </a:tc>
              </a:tr>
              <a:tr h="1012550">
                <a:tc>
                  <a:txBody>
                    <a:bodyPr wrap="square">
                      <a:normAutofit/>
                    </a:bodyPr>
                    <a:lstStyle/>
                    <a:p>
                      <a:pPr indent="457200">
                        <a:defRPr sz="1800"/>
                      </a:pPr>
                      <a:r>
                        <a:rPr sz="3200">
                          <a:solidFill>
                            <a:srgbClr val="535353"/>
                          </a:solidFill>
                          <a:sym typeface="Yu Gothic"/>
                        </a:rPr>
                        <a:t>skeletal</a:t>
                      </a:r>
                    </a:p>
                  </a:txBody>
                  <a:tcPr marL="0" marR="0" marT="0" marB="0" anchor="ctr" anchorCtr="0" horzOverflow="overflow">
                    <a:lnL w="6350">
                      <a:solidFill>
                        <a:srgbClr val="A7A7A7"/>
                      </a:solidFill>
                      <a:miter lim="400000"/>
                    </a:lnL>
                    <a:lnR w="6350">
                      <a:solidFill>
                        <a:srgbClr val="A7A7A7"/>
                      </a:solidFill>
                      <a:miter lim="400000"/>
                    </a:lnR>
                    <a:lnT w="6350">
                      <a:solidFill>
                        <a:srgbClr val="A7A7A7"/>
                      </a:solidFill>
                      <a:miter lim="400000"/>
                    </a:lnT>
                    <a:lnB w="6350">
                      <a:solidFill>
                        <a:srgbClr val="A7A7A7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olidFill>
                            <a:srgbClr val="535353"/>
                          </a:solidFill>
                          <a:sym typeface="Yu Gothic"/>
                        </a:defRPr>
                      </a:pPr>
                    </a:p>
                  </a:txBody>
                  <a:tcPr marL="0" marR="0" marT="0" marB="0" anchor="ctr" anchorCtr="0" horzOverflow="overflow">
                    <a:lnL w="6350">
                      <a:solidFill>
                        <a:srgbClr val="A7A7A7"/>
                      </a:solidFill>
                      <a:miter lim="400000"/>
                    </a:lnL>
                    <a:lnR w="6350">
                      <a:solidFill>
                        <a:srgbClr val="A7A7A7"/>
                      </a:solidFill>
                      <a:miter lim="400000"/>
                    </a:lnR>
                    <a:lnT w="6350">
                      <a:solidFill>
                        <a:srgbClr val="A7A7A7"/>
                      </a:solidFill>
                      <a:miter lim="400000"/>
                    </a:lnT>
                    <a:lnB w="6350">
                      <a:solidFill>
                        <a:srgbClr val="A7A7A7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olidFill>
                            <a:srgbClr val="535353"/>
                          </a:solidFill>
                          <a:sym typeface="Yu Gothic"/>
                        </a:defRPr>
                      </a:pPr>
                    </a:p>
                  </a:txBody>
                  <a:tcPr marL="0" marR="0" marT="0" marB="0" anchor="ctr" anchorCtr="0" horzOverflow="overflow">
                    <a:lnL w="6350">
                      <a:solidFill>
                        <a:srgbClr val="A7A7A7"/>
                      </a:solidFill>
                      <a:miter lim="400000"/>
                    </a:lnL>
                    <a:lnR w="6350">
                      <a:solidFill>
                        <a:srgbClr val="A7A7A7"/>
                      </a:solidFill>
                      <a:miter lim="400000"/>
                    </a:lnR>
                    <a:lnT w="6350">
                      <a:solidFill>
                        <a:srgbClr val="A7A7A7"/>
                      </a:solidFill>
                      <a:miter lim="400000"/>
                    </a:lnT>
                    <a:lnB w="6350">
                      <a:solidFill>
                        <a:srgbClr val="A7A7A7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indent="457200">
                        <a:defRPr sz="1800"/>
                      </a:pPr>
                      <a:r>
                        <a:rPr sz="3200" b="1">
                          <a:solidFill>
                            <a:srgbClr val="1A1A1A"/>
                          </a:solidFill>
                          <a:sym typeface="Yu Gothic"/>
                        </a:rPr>
                        <a:t>1級</a:t>
                      </a:r>
                      <a:r>
                        <a:rPr sz="3200">
                          <a:solidFill>
                            <a:srgbClr val="B8B8B8"/>
                          </a:solidFill>
                          <a:sym typeface="Yu Gothic"/>
                        </a:rPr>
                        <a:t>　・　</a:t>
                      </a:r>
                      <a:r>
                        <a:rPr sz="3200">
                          <a:solidFill>
                            <a:srgbClr val="B8B8B8"/>
                          </a:solidFill>
                          <a:sym typeface="Yu Gothic"/>
                        </a:rPr>
                        <a:t>2級</a:t>
                      </a:r>
                      <a:r>
                        <a:rPr sz="3200">
                          <a:solidFill>
                            <a:srgbClr val="B8B8B8"/>
                          </a:solidFill>
                          <a:sym typeface="Yu Gothic"/>
                        </a:rPr>
                        <a:t>　・　</a:t>
                      </a:r>
                      <a:r>
                        <a:rPr sz="3200">
                          <a:solidFill>
                            <a:srgbClr val="B8B8B8"/>
                          </a:solidFill>
                          <a:sym typeface="Yu Gothic"/>
                        </a:rPr>
                        <a:t>3級</a:t>
                      </a:r>
                    </a:p>
                  </a:txBody>
                  <a:tcPr marL="0" marR="0" marT="0" marB="0" anchor="ctr" anchorCtr="0" horzOverflow="overflow">
                    <a:lnL w="6350">
                      <a:solidFill>
                        <a:srgbClr val="A7A7A7"/>
                      </a:solidFill>
                      <a:miter lim="400000"/>
                    </a:lnL>
                    <a:lnR w="6350">
                      <a:solidFill>
                        <a:srgbClr val="A7A7A7"/>
                      </a:solidFill>
                      <a:miter lim="400000"/>
                    </a:lnR>
                    <a:lnT w="6350">
                      <a:solidFill>
                        <a:srgbClr val="A7A7A7"/>
                      </a:solidFill>
                      <a:miter lim="400000"/>
                    </a:lnT>
                    <a:lnB w="6350">
                      <a:solidFill>
                        <a:srgbClr val="A7A7A7"/>
                      </a:solidFill>
                      <a:miter lim="400000"/>
                    </a:lnB>
                    <a:noFill/>
                  </a:tcPr>
                </a:tc>
              </a:tr>
              <a:tr h="1012550">
                <a:tc>
                  <a:txBody>
                    <a:bodyPr/>
                    <a:lstStyle/>
                    <a:p>
                      <a:pPr indent="457200">
                        <a:defRPr>
                          <a:sym typeface="Yu Gothic"/>
                        </a:defRPr>
                      </a:pPr>
                    </a:p>
                  </a:txBody>
                  <a:tcPr marL="0" marR="0" marT="0" marB="0" anchor="t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6350">
                      <a:solidFill>
                        <a:srgbClr val="A7A7A7"/>
                      </a:solidFill>
                      <a:miter lim="400000"/>
                    </a:lnT>
                    <a:lnB w="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Yu Gothic"/>
                        </a:defRPr>
                      </a:pPr>
                    </a:p>
                  </a:txBody>
                  <a:tcPr marL="0" marR="0" marT="0" marB="0" anchor="t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6350">
                      <a:solidFill>
                        <a:srgbClr val="A7A7A7"/>
                      </a:solidFill>
                      <a:miter lim="400000"/>
                    </a:lnT>
                    <a:lnB w="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Yu Gothic"/>
                        </a:defRPr>
                      </a:pPr>
                    </a:p>
                  </a:txBody>
                  <a:tcPr marL="0" marR="0" marT="0" marB="0" anchor="t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6350">
                      <a:solidFill>
                        <a:srgbClr val="A7A7A7"/>
                      </a:solidFill>
                      <a:miter lim="400000"/>
                    </a:lnT>
                    <a:lnB w="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Yu Gothic"/>
                        </a:defRPr>
                      </a:pPr>
                    </a:p>
                  </a:txBody>
                  <a:tcPr marL="0" marR="0" marT="0" marB="0" anchor="t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6350">
                      <a:solidFill>
                        <a:srgbClr val="A7A7A7"/>
                      </a:solidFill>
                      <a:miter lim="400000"/>
                    </a:lnT>
                    <a:lnB w="0">
                      <a:miter lim="400000"/>
                    </a:lnB>
                    <a:noFill/>
                  </a:tcPr>
                </a:tc>
              </a:tr>
              <a:tr h="2032000">
                <a:tc gridSpan="4">
                  <a:txBody>
                    <a:bodyPr wrap="square">
                      <a:normAutofit/>
                    </a:bodyPr>
                    <a:lstStyle/>
                    <a:p>
                      <a:pPr indent="457200" algn="l">
                        <a:defRPr sz="1800"/>
                      </a:pPr>
                      <a:r>
                        <a:rPr sz="2500">
                          <a:solidFill>
                            <a:srgbClr val="535353"/>
                          </a:solidFill>
                          <a:sym typeface="Yu Gothic"/>
                        </a:rPr>
                        <a:t>SNA：上顎の前後後方の成長度合いを示しています。</a:t>
                      </a:r>
                      <a:br/>
                      <a:r>
                        <a:rPr sz="2500">
                          <a:solidFill>
                            <a:srgbClr val="535353"/>
                          </a:solidFill>
                          <a:sym typeface="Yu Gothic"/>
                        </a:rPr>
                        <a:t>SNB：下顎の前後方向の成長度合いを示しています。</a:t>
                      </a:r>
                      <a:br/>
                      <a:r>
                        <a:rPr sz="2500">
                          <a:solidFill>
                            <a:srgbClr val="535353"/>
                          </a:solidFill>
                          <a:sym typeface="Yu Gothic"/>
                        </a:rPr>
                        <a:t>ANB：上下顎の前後のバランスを見ています。1~5°くらいが平均で、それ以下だと受け口、それ以上だと出っ歯となります。</a:t>
                      </a:r>
                      <a:br/>
                      <a:r>
                        <a:rPr sz="2500">
                          <a:solidFill>
                            <a:srgbClr val="535353"/>
                          </a:solidFill>
                          <a:sym typeface="Yu Gothic"/>
                        </a:rPr>
                        <a:t>skeletal：１級は正常骨格、２級は上顎が出ている骨格、３級は下顎が出ている骨格となります。</a:t>
                      </a:r>
                    </a:p>
                  </a:txBody>
                  <a:tcPr marL="0" marR="0" marT="0" marB="0" anchor="t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noFill/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</a:tbl>
          </a:graphicData>
        </a:graphic>
      </p:graphicFrame>
      <p:sp>
        <p:nvSpPr>
          <p:cNvPr id="343" name="Sample object 6"/>
          <p:cNvSpPr txBox="1"/>
          <p:nvPr/>
        </p:nvSpPr>
        <p:spPr>
          <a:xfrm>
            <a:off x="3909966" y="12379325"/>
            <a:ext cx="4660901" cy="635000"/>
          </a:xfrm>
          <a:prstGeom prst="rect">
            <a:avLst/>
          </a:prstGeom>
          <a:ln w="25400">
            <a:solidFill>
              <a:srgbClr val="929292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50800" tIns="50800" rIns="50800" bIns="50800" anchor="ctr">
            <a:normAutofit/>
          </a:bodyPr>
          <a:lstStyle>
            <a:lvl1pPr algn="ctr"/>
          </a:lstStyle>
          <a:p>
            <a:pPr/>
            <a:r>
              <a:rPr/>
              <a:t>あごの開大について</a:t>
            </a:r>
          </a:p>
        </p:txBody>
      </p:sp>
      <p:graphicFrame>
        <p:nvGraphicFramePr>
          <p:cNvPr id="344" name="Sample object 7"/>
          <p:cNvGraphicFramePr/>
          <p:nvPr/>
        </p:nvGraphicFramePr>
        <p:xfrm>
          <a:off x="4012917" y="13473887"/>
          <a:ext cx="22225564" cy="5069650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1" rtl="0">
                <a:tableStyleId>{4C3C2611-4C71-4FC5-86AE-919BDF0F9419}</a:tableStyleId>
              </a:tblPr>
              <a:tblGrid>
                <a:gridCol w="3175188"/>
                <a:gridCol w="3175188"/>
                <a:gridCol w="3175188"/>
                <a:gridCol w="12700000"/>
              </a:tblGrid>
              <a:tr h="1012550">
                <a:tc>
                  <a:txBody>
                    <a:bodyPr/>
                    <a:lstStyle/>
                    <a:p>
                      <a:pPr indent="457200">
                        <a:defRPr>
                          <a:solidFill>
                            <a:srgbClr val="535353"/>
                          </a:solidFill>
                          <a:sym typeface="Yu Gothic"/>
                        </a:defRPr>
                      </a:pPr>
                    </a:p>
                  </a:txBody>
                  <a:tcPr marL="0" marR="0" marT="0" marB="0" anchor="ctr" anchorCtr="0" horzOverflow="overflow">
                    <a:lnL w="6350">
                      <a:solidFill>
                        <a:srgbClr val="A7A7A7"/>
                      </a:solidFill>
                      <a:miter lim="400000"/>
                    </a:lnL>
                    <a:lnR w="6350">
                      <a:solidFill>
                        <a:srgbClr val="A7A7A7"/>
                      </a:solidFill>
                      <a:miter lim="400000"/>
                    </a:lnR>
                    <a:lnT w="6350">
                      <a:solidFill>
                        <a:srgbClr val="A7A7A7"/>
                      </a:solidFill>
                      <a:miter lim="400000"/>
                    </a:lnT>
                    <a:lnB w="6350">
                      <a:solidFill>
                        <a:srgbClr val="A7A7A7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indent="457200">
                        <a:defRPr sz="1800"/>
                      </a:pPr>
                      <a:r>
                        <a:rPr sz="3200">
                          <a:solidFill>
                            <a:srgbClr val="535353"/>
                          </a:solidFill>
                          <a:sym typeface="Yu Gothic"/>
                        </a:rPr>
                        <a:t>数値</a:t>
                      </a:r>
                    </a:p>
                  </a:txBody>
                  <a:tcPr marL="0" marR="0" marT="0" marB="0" anchor="ctr" anchorCtr="0" horzOverflow="overflow">
                    <a:lnL w="6350">
                      <a:solidFill>
                        <a:srgbClr val="A7A7A7"/>
                      </a:solidFill>
                      <a:miter lim="400000"/>
                    </a:lnL>
                    <a:lnR w="6350">
                      <a:solidFill>
                        <a:srgbClr val="A7A7A7"/>
                      </a:solidFill>
                      <a:miter lim="400000"/>
                    </a:lnR>
                    <a:lnT w="6350">
                      <a:solidFill>
                        <a:srgbClr val="A7A7A7"/>
                      </a:solidFill>
                      <a:miter lim="400000"/>
                    </a:lnT>
                    <a:lnB w="6350">
                      <a:solidFill>
                        <a:srgbClr val="A7A7A7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indent="457200">
                        <a:defRPr sz="1800"/>
                      </a:pPr>
                      <a:r>
                        <a:rPr sz="3200">
                          <a:solidFill>
                            <a:srgbClr val="535353"/>
                          </a:solidFill>
                          <a:sym typeface="Yu Gothic"/>
                        </a:rPr>
                        <a:t>平均値</a:t>
                      </a:r>
                    </a:p>
                  </a:txBody>
                  <a:tcPr marL="0" marR="0" marT="0" marB="0" anchor="ctr" anchorCtr="0" horzOverflow="overflow">
                    <a:lnL w="6350">
                      <a:solidFill>
                        <a:srgbClr val="A7A7A7"/>
                      </a:solidFill>
                      <a:miter lim="400000"/>
                    </a:lnL>
                    <a:lnR w="6350">
                      <a:solidFill>
                        <a:srgbClr val="A7A7A7"/>
                      </a:solidFill>
                      <a:miter lim="400000"/>
                    </a:lnR>
                    <a:lnT w="6350">
                      <a:solidFill>
                        <a:srgbClr val="A7A7A7"/>
                      </a:solidFill>
                      <a:miter lim="400000"/>
                    </a:lnT>
                    <a:lnB w="6350">
                      <a:solidFill>
                        <a:srgbClr val="A7A7A7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indent="457200">
                        <a:defRPr sz="1800"/>
                      </a:pPr>
                      <a:r>
                        <a:rPr sz="3200">
                          <a:solidFill>
                            <a:srgbClr val="535353"/>
                          </a:solidFill>
                          <a:sym typeface="Yu Gothic"/>
                        </a:rPr>
                        <a:t>評価</a:t>
                      </a:r>
                    </a:p>
                  </a:txBody>
                  <a:tcPr marL="0" marR="0" marT="0" marB="0" anchor="ctr" anchorCtr="0" horzOverflow="overflow">
                    <a:lnL w="6350">
                      <a:solidFill>
                        <a:srgbClr val="A7A7A7"/>
                      </a:solidFill>
                      <a:miter lim="400000"/>
                    </a:lnL>
                    <a:lnR w="6350">
                      <a:solidFill>
                        <a:srgbClr val="A7A7A7"/>
                      </a:solidFill>
                      <a:miter lim="400000"/>
                    </a:lnR>
                    <a:lnT w="6350">
                      <a:solidFill>
                        <a:srgbClr val="A7A7A7"/>
                      </a:solidFill>
                      <a:miter lim="400000"/>
                    </a:lnT>
                    <a:lnB w="6350">
                      <a:solidFill>
                        <a:srgbClr val="A7A7A7"/>
                      </a:solidFill>
                      <a:miter lim="400000"/>
                    </a:lnB>
                    <a:noFill/>
                  </a:tcPr>
                </a:tc>
              </a:tr>
              <a:tr h="1012550">
                <a:tc>
                  <a:txBody>
                    <a:bodyPr wrap="square">
                      <a:normAutofit/>
                    </a:bodyPr>
                    <a:lstStyle/>
                    <a:p>
                      <a:pPr indent="457200">
                        <a:defRPr sz="1800"/>
                      </a:pPr>
                      <a:r>
                        <a:rPr sz="3200">
                          <a:solidFill>
                            <a:srgbClr val="535353"/>
                          </a:solidFill>
                          <a:sym typeface="Yu Gothic"/>
                        </a:rPr>
                        <a:t>FMA</a:t>
                      </a:r>
                    </a:p>
                  </a:txBody>
                  <a:tcPr marL="0" marR="0" marT="0" marB="0" anchor="ctr" anchorCtr="0" horzOverflow="overflow">
                    <a:lnL w="6350">
                      <a:solidFill>
                        <a:srgbClr val="A7A7A7"/>
                      </a:solidFill>
                      <a:miter lim="400000"/>
                    </a:lnL>
                    <a:lnR w="6350">
                      <a:solidFill>
                        <a:srgbClr val="A7A7A7"/>
                      </a:solidFill>
                      <a:miter lim="400000"/>
                    </a:lnR>
                    <a:lnT w="6350">
                      <a:solidFill>
                        <a:srgbClr val="A7A7A7"/>
                      </a:solidFill>
                      <a:miter lim="400000"/>
                    </a:lnT>
                    <a:lnB w="6350">
                      <a:solidFill>
                        <a:srgbClr val="A7A7A7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indent="457200">
                        <a:defRPr>
                          <a:solidFill>
                            <a:srgbClr val="535353"/>
                          </a:solidFill>
                          <a:sym typeface="Yu Gothic"/>
                        </a:defRPr>
                      </a:pPr>
                      <a:r>
                        <a:rPr sz="3200">
                          <a:solidFill>
                            <a:srgbClr val="535353"/>
                          </a:solidFill>
                          <a:sym typeface="Yu Gothic"/>
                        </a:rPr>
                        <a:t>27°</a:t>
                      </a:r>
                    </a:p>
                  </a:txBody>
                  <a:tcPr marL="0" marR="0" marT="0" marB="0" anchor="ctr" anchorCtr="0" horzOverflow="overflow">
                    <a:lnL w="6350">
                      <a:solidFill>
                        <a:srgbClr val="A7A7A7"/>
                      </a:solidFill>
                      <a:miter lim="400000"/>
                    </a:lnL>
                    <a:lnR w="6350">
                      <a:solidFill>
                        <a:srgbClr val="A7A7A7"/>
                      </a:solidFill>
                      <a:miter lim="400000"/>
                    </a:lnR>
                    <a:lnT w="6350">
                      <a:solidFill>
                        <a:srgbClr val="A7A7A7"/>
                      </a:solidFill>
                      <a:miter lim="400000"/>
                    </a:lnT>
                    <a:lnB w="6350">
                      <a:solidFill>
                        <a:srgbClr val="A7A7A7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indent="457200">
                        <a:defRPr sz="1800"/>
                      </a:pPr>
                      <a:r>
                        <a:rPr sz="3200">
                          <a:solidFill>
                            <a:srgbClr val="535353"/>
                          </a:solidFill>
                          <a:sym typeface="Yu Gothic"/>
                        </a:rPr>
                        <a:t>27°</a:t>
                      </a:r>
                    </a:p>
                  </a:txBody>
                  <a:tcPr marL="0" marR="0" marT="0" marB="0" anchor="ctr" anchorCtr="0" horzOverflow="overflow">
                    <a:lnL w="6350">
                      <a:solidFill>
                        <a:srgbClr val="A7A7A7"/>
                      </a:solidFill>
                      <a:miter lim="400000"/>
                    </a:lnL>
                    <a:lnR w="6350">
                      <a:solidFill>
                        <a:srgbClr val="A7A7A7"/>
                      </a:solidFill>
                      <a:miter lim="400000"/>
                    </a:lnR>
                    <a:lnT w="6350">
                      <a:solidFill>
                        <a:srgbClr val="A7A7A7"/>
                      </a:solidFill>
                      <a:miter lim="400000"/>
                    </a:lnT>
                    <a:lnB w="6350">
                      <a:solidFill>
                        <a:srgbClr val="A7A7A7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indent="457200">
                        <a:defRPr>
                          <a:solidFill>
                            <a:srgbClr val="535353"/>
                          </a:solidFill>
                          <a:sym typeface="Yu Gothic"/>
                        </a:defRPr>
                      </a:pPr>
                      <a:r>
                        <a:rPr sz="3200">
                          <a:solidFill>
                            <a:srgbClr val="B8B8B8"/>
                          </a:solidFill>
                          <a:sym typeface="Yu Gothic"/>
                        </a:rPr>
                        <a:t>小（低角）</a:t>
                      </a:r>
                      <a:r>
                        <a:rPr sz="3200">
                          <a:solidFill>
                            <a:srgbClr val="B8B8B8"/>
                          </a:solidFill>
                          <a:sym typeface="Yu Gothic"/>
                        </a:rPr>
                        <a:t>　・　</a:t>
                      </a:r>
                      <a:r>
                        <a:rPr sz="3200" b="1">
                          <a:solidFill>
                            <a:srgbClr val="1A1A1A"/>
                          </a:solidFill>
                          <a:sym typeface="Yu Gothic"/>
                        </a:rPr>
                        <a:t>標準</a:t>
                      </a:r>
                      <a:r>
                        <a:rPr sz="3200">
                          <a:solidFill>
                            <a:srgbClr val="B8B8B8"/>
                          </a:solidFill>
                          <a:sym typeface="Yu Gothic"/>
                        </a:rPr>
                        <a:t>　・　</a:t>
                      </a:r>
                      <a:r>
                        <a:rPr sz="3200">
                          <a:solidFill>
                            <a:srgbClr val="B8B8B8"/>
                          </a:solidFill>
                          <a:sym typeface="Yu Gothic"/>
                        </a:rPr>
                        <a:t>大（高角）</a:t>
                      </a:r>
                    </a:p>
                  </a:txBody>
                  <a:tcPr marL="0" marR="0" marT="0" marB="0" anchor="ctr" anchorCtr="0" horzOverflow="overflow">
                    <a:lnL w="6350">
                      <a:solidFill>
                        <a:srgbClr val="A7A7A7"/>
                      </a:solidFill>
                      <a:miter lim="400000"/>
                    </a:lnL>
                    <a:lnR w="6350">
                      <a:solidFill>
                        <a:srgbClr val="A7A7A7"/>
                      </a:solidFill>
                      <a:miter lim="400000"/>
                    </a:lnR>
                    <a:lnT w="6350">
                      <a:solidFill>
                        <a:srgbClr val="A7A7A7"/>
                      </a:solidFill>
                      <a:miter lim="400000"/>
                    </a:lnT>
                    <a:lnB w="6350">
                      <a:solidFill>
                        <a:srgbClr val="A7A7A7"/>
                      </a:solidFill>
                      <a:miter lim="400000"/>
                    </a:lnB>
                    <a:noFill/>
                  </a:tcPr>
                </a:tc>
              </a:tr>
              <a:tr h="1012550">
                <a:tc>
                  <a:txBody>
                    <a:bodyPr/>
                    <a:lstStyle/>
                    <a:p>
                      <a:pPr indent="457200">
                        <a:defRPr>
                          <a:sym typeface="Yu Gothic"/>
                        </a:defRPr>
                      </a:pPr>
                    </a:p>
                  </a:txBody>
                  <a:tcPr marL="0" marR="0" marT="0" marB="0" anchor="t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6350">
                      <a:solidFill>
                        <a:srgbClr val="A7A7A7"/>
                      </a:solidFill>
                      <a:miter lim="400000"/>
                    </a:lnT>
                    <a:lnB w="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Yu Gothic"/>
                        </a:defRPr>
                      </a:pPr>
                    </a:p>
                  </a:txBody>
                  <a:tcPr marL="0" marR="0" marT="0" marB="0" anchor="t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6350">
                      <a:solidFill>
                        <a:srgbClr val="A7A7A7"/>
                      </a:solidFill>
                      <a:miter lim="400000"/>
                    </a:lnT>
                    <a:lnB w="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Yu Gothic"/>
                        </a:defRPr>
                      </a:pPr>
                    </a:p>
                  </a:txBody>
                  <a:tcPr marL="0" marR="0" marT="0" marB="0" anchor="t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6350">
                      <a:solidFill>
                        <a:srgbClr val="A7A7A7"/>
                      </a:solidFill>
                      <a:miter lim="400000"/>
                    </a:lnT>
                    <a:lnB w="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Yu Gothic"/>
                        </a:defRPr>
                      </a:pPr>
                    </a:p>
                  </a:txBody>
                  <a:tcPr marL="0" marR="0" marT="0" marB="0" anchor="t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6350">
                      <a:solidFill>
                        <a:srgbClr val="A7A7A7"/>
                      </a:solidFill>
                      <a:miter lim="400000"/>
                    </a:lnT>
                    <a:lnB w="0">
                      <a:miter lim="400000"/>
                    </a:lnB>
                    <a:noFill/>
                  </a:tcPr>
                </a:tc>
              </a:tr>
              <a:tr h="2032000">
                <a:tc gridSpan="4">
                  <a:txBody>
                    <a:bodyPr wrap="square">
                      <a:normAutofit/>
                    </a:bodyPr>
                    <a:lstStyle/>
                    <a:p>
                      <a:pPr indent="457200" algn="l">
                        <a:defRPr sz="1800"/>
                      </a:pPr>
                      <a:r>
                        <a:rPr sz="2500">
                          <a:solidFill>
                            <a:srgbClr val="535353"/>
                          </a:solidFill>
                          <a:latin typeface="Yu Gothic"/>
                          <a:ea typeface="Yu Gothic"/>
                          <a:cs typeface="Yu Gothic"/>
                          <a:sym typeface="Yu Gothic"/>
                        </a:rPr>
                        <a:t>FMA：下顎の開き具合の数値です。小さい方は力が強く、大きい方は力が弱い傾向があります。</a:t>
                      </a:r>
                    </a:p>
                  </a:txBody>
                  <a:tcPr marL="0" marR="0" marT="0" marB="0" anchor="t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noFill/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</a:tbl>
          </a:graphicData>
        </a:graphic>
      </p:graphicFrame>
      <p:sp>
        <p:nvSpPr>
          <p:cNvPr id="346" name="Sample object 8"/>
          <p:cNvSpPr txBox="1"/>
          <p:nvPr/>
        </p:nvSpPr>
        <p:spPr>
          <a:xfrm>
            <a:off x="1000000" y="20450000"/>
            <a:ext cx="22000000" cy="450000"/>
          </a:xfrm>
        </p:spPr>
        <p:txBody>
          <a:bodyPr wrap="square"/>
          <a:lstStyle/>
          <a:p>
            <a:r>
              <a:rPr sz="2300">
                <a:solidFill>
                  <a:srgbClr val="507478"/>
                </a:solidFill>
                <a:latin typeface="Yu Gothic"/>
                <a:ea typeface="Yu Gothic"/>
              </a:rPr>
              <a:t>AI生成画像・架空の入力例  |  Sample Dental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Sample object 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7" name="Sample object 1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0251400" cy="21386800"/>
          </a:xfrm>
          <a:prstGeom prst="rect">
            <a:avLst/>
          </a:prstGeom>
        </p:spPr>
      </p:pic>
      <p:pic>
        <p:nvPicPr>
          <p:cNvPr id="347" name="Sample object 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3347072" y="18572441"/>
            <a:ext cx="3557256" cy="2434385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348" name="Sample object 3"/>
          <p:cNvGraphicFramePr/>
          <p:nvPr/>
        </p:nvGraphicFramePr>
        <p:xfrm>
          <a:off x="1025044" y="898013"/>
          <a:ext cx="10430746" cy="1585616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1" rtl="0">
                <a:tableStyleId>{4C3C2611-4C71-4FC5-86AE-919BDF0F9419}</a:tableStyleId>
              </a:tblPr>
              <a:tblGrid>
                <a:gridCol w="10430746"/>
              </a:tblGrid>
              <a:tr h="1585616">
                <a:tc>
                  <a:txBody>
                    <a:bodyPr wrap="square">
                      <a:normAutofit/>
                    </a:bodyPr>
                    <a:lstStyle/>
                    <a:p>
                      <a:pPr algn="l" defTabSz="914400">
                        <a:defRPr sz="1800"/>
                      </a:pPr>
                      <a:r>
                        <a:rPr sz="7000">
                          <a:solidFill>
                            <a:srgbClr val="5E5E5E"/>
                          </a:solidFill>
                          <a:latin typeface="Yu Gothic"/>
                          <a:ea typeface="Yu Gothic"/>
                          <a:cs typeface="Yu Gothic"/>
                          <a:sym typeface="Yu Gothic"/>
                        </a:rPr>
                        <a:t>頭部X線規格写真</a:t>
                      </a:r>
                    </a:p>
                  </a:txBody>
                  <a:tcPr marL="50800" marR="50800" marT="50800" marB="50800" anchor="ctr" anchorCtr="0" horzOverflow="overflow">
                    <a:noFill/>
                  </a:tcPr>
                </a:tc>
              </a:tr>
            </a:tbl>
          </a:graphicData>
        </a:graphic>
      </p:graphicFrame>
      <p:sp>
        <p:nvSpPr>
          <p:cNvPr id="352" name="Sample object 4"/>
          <p:cNvSpPr txBox="1"/>
          <p:nvPr/>
        </p:nvSpPr>
        <p:spPr>
          <a:xfrm>
            <a:off x="4085226" y="2719438"/>
            <a:ext cx="6215381" cy="635000"/>
          </a:xfrm>
          <a:prstGeom prst="rect">
            <a:avLst/>
          </a:prstGeom>
          <a:ln w="25400">
            <a:solidFill>
              <a:srgbClr val="929292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50800" tIns="50800" rIns="50800" bIns="50800" anchor="ctr">
            <a:normAutofit/>
          </a:bodyPr>
          <a:lstStyle>
            <a:lvl1pPr algn="ctr"/>
          </a:lstStyle>
          <a:p>
            <a:pPr/>
            <a:r>
              <a:rPr/>
              <a:t>上下顎の前歯関係について</a:t>
            </a:r>
          </a:p>
        </p:txBody>
      </p:sp>
      <p:graphicFrame>
        <p:nvGraphicFramePr>
          <p:cNvPr id="353" name="Sample object 5"/>
          <p:cNvGraphicFramePr/>
          <p:nvPr/>
        </p:nvGraphicFramePr>
        <p:xfrm>
          <a:off x="4108167" y="3820349"/>
          <a:ext cx="22035063" cy="9119850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1" rtl="0">
                <a:tableStyleId>{4C3C2611-4C71-4FC5-86AE-919BDF0F9419}</a:tableStyleId>
              </a:tblPr>
              <a:tblGrid>
                <a:gridCol w="3490018"/>
                <a:gridCol w="2923857"/>
                <a:gridCol w="2921188"/>
                <a:gridCol w="12700000"/>
              </a:tblGrid>
              <a:tr h="1012550">
                <a:tc>
                  <a:txBody>
                    <a:bodyPr/>
                    <a:lstStyle/>
                    <a:p>
                      <a:pPr indent="457200">
                        <a:defRPr sz="3500">
                          <a:solidFill>
                            <a:srgbClr val="535353"/>
                          </a:solidFill>
                          <a:sym typeface="Yu Gothic"/>
                        </a:defRPr>
                      </a:pPr>
                    </a:p>
                  </a:txBody>
                  <a:tcPr marL="0" marR="0" marT="0" marB="0" anchor="ctr" anchorCtr="0" horzOverflow="overflow">
                    <a:lnL w="6350">
                      <a:solidFill>
                        <a:srgbClr val="A7A7A7"/>
                      </a:solidFill>
                      <a:miter lim="400000"/>
                    </a:lnL>
                    <a:lnR w="6350">
                      <a:solidFill>
                        <a:srgbClr val="A7A7A7"/>
                      </a:solidFill>
                      <a:miter lim="400000"/>
                    </a:lnR>
                    <a:lnT w="6350">
                      <a:solidFill>
                        <a:srgbClr val="A7A7A7"/>
                      </a:solidFill>
                      <a:miter lim="400000"/>
                    </a:lnT>
                    <a:lnB w="6350">
                      <a:solidFill>
                        <a:srgbClr val="A7A7A7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indent="457200">
                        <a:defRPr sz="1800"/>
                      </a:pPr>
                      <a:r>
                        <a:rPr sz="3500">
                          <a:solidFill>
                            <a:srgbClr val="535353"/>
                          </a:solidFill>
                          <a:sym typeface="Yu Gothic"/>
                        </a:rPr>
                        <a:t>数値</a:t>
                      </a:r>
                    </a:p>
                  </a:txBody>
                  <a:tcPr marL="0" marR="0" marT="0" marB="0" anchor="ctr" anchorCtr="0" horzOverflow="overflow">
                    <a:lnL w="6350">
                      <a:solidFill>
                        <a:srgbClr val="A7A7A7"/>
                      </a:solidFill>
                      <a:miter lim="400000"/>
                    </a:lnL>
                    <a:lnR w="6350">
                      <a:solidFill>
                        <a:srgbClr val="A7A7A7"/>
                      </a:solidFill>
                      <a:miter lim="400000"/>
                    </a:lnR>
                    <a:lnT w="6350">
                      <a:solidFill>
                        <a:srgbClr val="A7A7A7"/>
                      </a:solidFill>
                      <a:miter lim="400000"/>
                    </a:lnT>
                    <a:lnB w="6350">
                      <a:solidFill>
                        <a:srgbClr val="A7A7A7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indent="457200">
                        <a:defRPr sz="1800"/>
                      </a:pPr>
                      <a:r>
                        <a:rPr sz="3500">
                          <a:solidFill>
                            <a:srgbClr val="535353"/>
                          </a:solidFill>
                          <a:sym typeface="Yu Gothic"/>
                        </a:rPr>
                        <a:t>平均値</a:t>
                      </a:r>
                    </a:p>
                  </a:txBody>
                  <a:tcPr marL="0" marR="0" marT="0" marB="0" anchor="ctr" anchorCtr="0" horzOverflow="overflow">
                    <a:lnL w="6350">
                      <a:solidFill>
                        <a:srgbClr val="A7A7A7"/>
                      </a:solidFill>
                      <a:miter lim="400000"/>
                    </a:lnL>
                    <a:lnR w="6350">
                      <a:solidFill>
                        <a:srgbClr val="A7A7A7"/>
                      </a:solidFill>
                      <a:miter lim="400000"/>
                    </a:lnR>
                    <a:lnT w="6350">
                      <a:solidFill>
                        <a:srgbClr val="A7A7A7"/>
                      </a:solidFill>
                      <a:miter lim="400000"/>
                    </a:lnT>
                    <a:lnB w="6350">
                      <a:solidFill>
                        <a:srgbClr val="A7A7A7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indent="457200">
                        <a:defRPr sz="1800"/>
                      </a:pPr>
                      <a:r>
                        <a:rPr sz="3500">
                          <a:solidFill>
                            <a:srgbClr val="535353"/>
                          </a:solidFill>
                          <a:sym typeface="Yu Gothic"/>
                        </a:rPr>
                        <a:t>評価</a:t>
                      </a:r>
                    </a:p>
                  </a:txBody>
                  <a:tcPr marL="0" marR="0" marT="0" marB="0" anchor="ctr" anchorCtr="0" horzOverflow="overflow">
                    <a:lnL w="6350">
                      <a:solidFill>
                        <a:srgbClr val="A7A7A7"/>
                      </a:solidFill>
                      <a:miter lim="400000"/>
                    </a:lnL>
                    <a:lnR w="6350">
                      <a:solidFill>
                        <a:srgbClr val="A7A7A7"/>
                      </a:solidFill>
                      <a:miter lim="400000"/>
                    </a:lnR>
                    <a:lnT w="6350">
                      <a:solidFill>
                        <a:srgbClr val="A7A7A7"/>
                      </a:solidFill>
                      <a:miter lim="400000"/>
                    </a:lnT>
                    <a:lnB w="6350">
                      <a:solidFill>
                        <a:srgbClr val="A7A7A7"/>
                      </a:solidFill>
                      <a:miter lim="400000"/>
                    </a:lnB>
                    <a:noFill/>
                  </a:tcPr>
                </a:tc>
              </a:tr>
              <a:tr h="1012550">
                <a:tc>
                  <a:txBody>
                    <a:bodyPr wrap="square">
                      <a:normAutofit/>
                    </a:bodyPr>
                    <a:lstStyle/>
                    <a:p>
                      <a:pPr indent="104234">
                        <a:defRPr sz="1800"/>
                      </a:pPr>
                      <a:r>
                        <a:rPr sz="3500">
                          <a:solidFill>
                            <a:srgbClr val="535353"/>
                          </a:solidFill>
                          <a:sym typeface="Yu Gothic"/>
                        </a:rPr>
                        <a:t>U1 to NA  角度</a:t>
                      </a:r>
                    </a:p>
                  </a:txBody>
                  <a:tcPr marL="0" marR="0" marT="0" marB="0" anchor="ctr" anchorCtr="0" horzOverflow="overflow">
                    <a:lnL w="6350">
                      <a:solidFill>
                        <a:srgbClr val="A7A7A7"/>
                      </a:solidFill>
                      <a:miter lim="400000"/>
                    </a:lnL>
                    <a:lnR w="6350">
                      <a:solidFill>
                        <a:srgbClr val="A7A7A7"/>
                      </a:solidFill>
                      <a:miter lim="400000"/>
                    </a:lnR>
                    <a:lnT w="6350">
                      <a:solidFill>
                        <a:srgbClr val="A7A7A7"/>
                      </a:solidFill>
                      <a:miter lim="400000"/>
                    </a:lnT>
                    <a:lnB w="6350">
                      <a:solidFill>
                        <a:srgbClr val="A7A7A7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indent="457200">
                        <a:defRPr sz="3500">
                          <a:solidFill>
                            <a:srgbClr val="535353"/>
                          </a:solidFill>
                          <a:sym typeface="Yu Gothic"/>
                        </a:defRPr>
                      </a:pPr>
                      <a:r>
                        <a:rPr sz="3500">
                          <a:solidFill>
                            <a:srgbClr val="535353"/>
                          </a:solidFill>
                          <a:sym typeface="Yu Gothic"/>
                        </a:rPr>
                        <a:t>21°</a:t>
                      </a:r>
                    </a:p>
                  </a:txBody>
                  <a:tcPr marL="0" marR="0" marT="0" marB="0" anchor="ctr" anchorCtr="0" horzOverflow="overflow">
                    <a:lnL w="6350">
                      <a:solidFill>
                        <a:srgbClr val="A7A7A7"/>
                      </a:solidFill>
                      <a:miter lim="400000"/>
                    </a:lnL>
                    <a:lnR w="6350">
                      <a:solidFill>
                        <a:srgbClr val="A7A7A7"/>
                      </a:solidFill>
                      <a:miter lim="400000"/>
                    </a:lnR>
                    <a:lnT w="6350">
                      <a:solidFill>
                        <a:srgbClr val="A7A7A7"/>
                      </a:solidFill>
                      <a:miter lim="400000"/>
                    </a:lnT>
                    <a:lnB w="6350">
                      <a:solidFill>
                        <a:srgbClr val="A7A7A7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indent="457200">
                        <a:defRPr sz="1800"/>
                      </a:pPr>
                      <a:r>
                        <a:rPr sz="3500">
                          <a:solidFill>
                            <a:srgbClr val="535353"/>
                          </a:solidFill>
                          <a:sym typeface="Yu Gothic"/>
                        </a:rPr>
                        <a:t>21°</a:t>
                      </a:r>
                    </a:p>
                  </a:txBody>
                  <a:tcPr marL="0" marR="0" marT="0" marB="0" anchor="ctr" anchorCtr="0" horzOverflow="overflow">
                    <a:lnL w="6350">
                      <a:solidFill>
                        <a:srgbClr val="A7A7A7"/>
                      </a:solidFill>
                      <a:miter lim="400000"/>
                    </a:lnL>
                    <a:lnR w="6350">
                      <a:solidFill>
                        <a:srgbClr val="A7A7A7"/>
                      </a:solidFill>
                      <a:miter lim="400000"/>
                    </a:lnR>
                    <a:lnT w="6350">
                      <a:solidFill>
                        <a:srgbClr val="A7A7A7"/>
                      </a:solidFill>
                      <a:miter lim="400000"/>
                    </a:lnT>
                    <a:lnB w="6350">
                      <a:solidFill>
                        <a:srgbClr val="A7A7A7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indent="457200">
                        <a:defRPr sz="3500">
                          <a:solidFill>
                            <a:srgbClr val="535353"/>
                          </a:solidFill>
                          <a:sym typeface="Yu Gothic"/>
                        </a:defRPr>
                      </a:pPr>
                      <a:r>
                        <a:rPr sz="3500">
                          <a:solidFill>
                            <a:srgbClr val="B8B8B8"/>
                          </a:solidFill>
                          <a:sym typeface="Yu Gothic"/>
                        </a:rPr>
                        <a:t>後方傾斜</a:t>
                      </a:r>
                      <a:r>
                        <a:rPr sz="3500">
                          <a:solidFill>
                            <a:srgbClr val="B8B8B8"/>
                          </a:solidFill>
                          <a:sym typeface="Yu Gothic"/>
                        </a:rPr>
                        <a:t>　・　</a:t>
                      </a:r>
                      <a:r>
                        <a:rPr sz="3500" b="1">
                          <a:solidFill>
                            <a:srgbClr val="1A1A1A"/>
                          </a:solidFill>
                          <a:sym typeface="Yu Gothic"/>
                        </a:rPr>
                        <a:t>平均的</a:t>
                      </a:r>
                      <a:r>
                        <a:rPr sz="3500">
                          <a:solidFill>
                            <a:srgbClr val="B8B8B8"/>
                          </a:solidFill>
                          <a:sym typeface="Yu Gothic"/>
                        </a:rPr>
                        <a:t>　・　</a:t>
                      </a:r>
                      <a:r>
                        <a:rPr sz="3500">
                          <a:solidFill>
                            <a:srgbClr val="B8B8B8"/>
                          </a:solidFill>
                          <a:sym typeface="Yu Gothic"/>
                        </a:rPr>
                        <a:t>前方傾斜</a:t>
                      </a:r>
                    </a:p>
                  </a:txBody>
                  <a:tcPr marL="0" marR="0" marT="0" marB="0" anchor="ctr" anchorCtr="0" horzOverflow="overflow">
                    <a:lnL w="6350">
                      <a:solidFill>
                        <a:srgbClr val="A7A7A7"/>
                      </a:solidFill>
                      <a:miter lim="400000"/>
                    </a:lnL>
                    <a:lnR w="6350">
                      <a:solidFill>
                        <a:srgbClr val="A7A7A7"/>
                      </a:solidFill>
                      <a:miter lim="400000"/>
                    </a:lnR>
                    <a:lnT w="6350">
                      <a:solidFill>
                        <a:srgbClr val="A7A7A7"/>
                      </a:solidFill>
                      <a:miter lim="400000"/>
                    </a:lnT>
                    <a:lnB w="6350">
                      <a:solidFill>
                        <a:srgbClr val="A7A7A7"/>
                      </a:solidFill>
                      <a:miter lim="400000"/>
                    </a:lnB>
                    <a:noFill/>
                  </a:tcPr>
                </a:tc>
              </a:tr>
              <a:tr h="1012550">
                <a:tc>
                  <a:txBody>
                    <a:bodyPr wrap="square">
                      <a:normAutofit/>
                    </a:bodyPr>
                    <a:lstStyle/>
                    <a:p>
                      <a:pPr indent="104234">
                        <a:defRPr sz="1800"/>
                      </a:pPr>
                      <a:r>
                        <a:rPr sz="3500">
                          <a:solidFill>
                            <a:srgbClr val="535353"/>
                          </a:solidFill>
                          <a:sym typeface="Yu Gothic"/>
                        </a:rPr>
                        <a:t>U1 to NA  距離</a:t>
                      </a:r>
                    </a:p>
                  </a:txBody>
                  <a:tcPr marL="0" marR="0" marT="0" marB="0" anchor="ctr" anchorCtr="0" horzOverflow="overflow">
                    <a:lnL w="6350">
                      <a:solidFill>
                        <a:srgbClr val="A7A7A7"/>
                      </a:solidFill>
                      <a:miter lim="400000"/>
                    </a:lnL>
                    <a:lnR w="6350">
                      <a:solidFill>
                        <a:srgbClr val="A7A7A7"/>
                      </a:solidFill>
                      <a:miter lim="400000"/>
                    </a:lnR>
                    <a:lnT w="6350">
                      <a:solidFill>
                        <a:srgbClr val="A7A7A7"/>
                      </a:solidFill>
                      <a:miter lim="400000"/>
                    </a:lnT>
                    <a:lnB w="6350">
                      <a:solidFill>
                        <a:srgbClr val="A7A7A7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indent="457200">
                        <a:defRPr sz="3500">
                          <a:solidFill>
                            <a:srgbClr val="535353"/>
                          </a:solidFill>
                          <a:sym typeface="Yu Gothic"/>
                        </a:defRPr>
                      </a:pPr>
                      <a:r>
                        <a:rPr sz="3500">
                          <a:solidFill>
                            <a:srgbClr val="535353"/>
                          </a:solidFill>
                          <a:sym typeface="Yu Gothic"/>
                        </a:rPr>
                        <a:t>5.5mm</a:t>
                      </a:r>
                    </a:p>
                  </a:txBody>
                  <a:tcPr marL="0" marR="0" marT="0" marB="0" anchor="ctr" anchorCtr="0" horzOverflow="overflow">
                    <a:lnL w="6350">
                      <a:solidFill>
                        <a:srgbClr val="A7A7A7"/>
                      </a:solidFill>
                      <a:miter lim="400000"/>
                    </a:lnL>
                    <a:lnR w="6350">
                      <a:solidFill>
                        <a:srgbClr val="A7A7A7"/>
                      </a:solidFill>
                      <a:miter lim="400000"/>
                    </a:lnR>
                    <a:lnT w="6350">
                      <a:solidFill>
                        <a:srgbClr val="A7A7A7"/>
                      </a:solidFill>
                      <a:miter lim="400000"/>
                    </a:lnT>
                    <a:lnB w="6350">
                      <a:solidFill>
                        <a:srgbClr val="A7A7A7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indent="457200">
                        <a:defRPr sz="1800"/>
                      </a:pPr>
                      <a:r>
                        <a:rPr sz="3500">
                          <a:solidFill>
                            <a:srgbClr val="535353"/>
                          </a:solidFill>
                          <a:sym typeface="Yu Gothic"/>
                        </a:rPr>
                        <a:t>5.5mm</a:t>
                      </a:r>
                    </a:p>
                  </a:txBody>
                  <a:tcPr marL="0" marR="0" marT="0" marB="0" anchor="ctr" anchorCtr="0" horzOverflow="overflow">
                    <a:lnL w="6350">
                      <a:solidFill>
                        <a:srgbClr val="A7A7A7"/>
                      </a:solidFill>
                      <a:miter lim="400000"/>
                    </a:lnL>
                    <a:lnR w="6350">
                      <a:solidFill>
                        <a:srgbClr val="A7A7A7"/>
                      </a:solidFill>
                      <a:miter lim="400000"/>
                    </a:lnR>
                    <a:lnT w="6350">
                      <a:solidFill>
                        <a:srgbClr val="A7A7A7"/>
                      </a:solidFill>
                      <a:miter lim="400000"/>
                    </a:lnT>
                    <a:lnB w="6350">
                      <a:solidFill>
                        <a:srgbClr val="A7A7A7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indent="457200">
                        <a:defRPr sz="3500">
                          <a:solidFill>
                            <a:srgbClr val="535353"/>
                          </a:solidFill>
                          <a:sym typeface="Yu Gothic"/>
                        </a:defRPr>
                      </a:pPr>
                      <a:r>
                        <a:rPr sz="3500">
                          <a:solidFill>
                            <a:srgbClr val="B8B8B8"/>
                          </a:solidFill>
                          <a:sym typeface="Yu Gothic"/>
                        </a:rPr>
                        <a:t>後方</a:t>
                      </a:r>
                      <a:r>
                        <a:rPr sz="3500">
                          <a:solidFill>
                            <a:srgbClr val="B8B8B8"/>
                          </a:solidFill>
                          <a:sym typeface="Yu Gothic"/>
                        </a:rPr>
                        <a:t>　・　</a:t>
                      </a:r>
                      <a:r>
                        <a:rPr sz="3500" b="1">
                          <a:solidFill>
                            <a:srgbClr val="1A1A1A"/>
                          </a:solidFill>
                          <a:sym typeface="Yu Gothic"/>
                        </a:rPr>
                        <a:t>平均的</a:t>
                      </a:r>
                      <a:r>
                        <a:rPr sz="3500">
                          <a:solidFill>
                            <a:srgbClr val="B8B8B8"/>
                          </a:solidFill>
                          <a:sym typeface="Yu Gothic"/>
                        </a:rPr>
                        <a:t>　・　</a:t>
                      </a:r>
                      <a:r>
                        <a:rPr sz="3500">
                          <a:solidFill>
                            <a:srgbClr val="B8B8B8"/>
                          </a:solidFill>
                          <a:sym typeface="Yu Gothic"/>
                        </a:rPr>
                        <a:t>前方</a:t>
                      </a:r>
                    </a:p>
                  </a:txBody>
                  <a:tcPr marL="0" marR="0" marT="0" marB="0" anchor="ctr" anchorCtr="0" horzOverflow="overflow">
                    <a:lnL w="6350">
                      <a:solidFill>
                        <a:srgbClr val="A7A7A7"/>
                      </a:solidFill>
                      <a:miter lim="400000"/>
                    </a:lnL>
                    <a:lnR w="6350">
                      <a:solidFill>
                        <a:srgbClr val="A7A7A7"/>
                      </a:solidFill>
                      <a:miter lim="400000"/>
                    </a:lnR>
                    <a:lnT w="6350">
                      <a:solidFill>
                        <a:srgbClr val="A7A7A7"/>
                      </a:solidFill>
                      <a:miter lim="400000"/>
                    </a:lnT>
                    <a:lnB w="6350">
                      <a:solidFill>
                        <a:srgbClr val="A7A7A7"/>
                      </a:solidFill>
                      <a:miter lim="400000"/>
                    </a:lnB>
                    <a:noFill/>
                  </a:tcPr>
                </a:tc>
              </a:tr>
              <a:tr h="1012550">
                <a:tc>
                  <a:txBody>
                    <a:bodyPr wrap="square">
                      <a:normAutofit/>
                    </a:bodyPr>
                    <a:lstStyle/>
                    <a:p>
                      <a:pPr indent="104234">
                        <a:defRPr sz="1800"/>
                      </a:pPr>
                      <a:r>
                        <a:rPr sz="3500">
                          <a:solidFill>
                            <a:srgbClr val="535353"/>
                          </a:solidFill>
                          <a:sym typeface="Yu Gothic"/>
                        </a:rPr>
                        <a:t>L1 to NB 角度</a:t>
                      </a:r>
                    </a:p>
                  </a:txBody>
                  <a:tcPr marL="0" marR="0" marT="0" marB="0" anchor="ctr" anchorCtr="0" horzOverflow="overflow">
                    <a:lnL w="6350">
                      <a:solidFill>
                        <a:srgbClr val="A7A7A7"/>
                      </a:solidFill>
                      <a:miter lim="400000"/>
                    </a:lnL>
                    <a:lnR w="6350">
                      <a:solidFill>
                        <a:srgbClr val="A7A7A7"/>
                      </a:solidFill>
                      <a:miter lim="400000"/>
                    </a:lnR>
                    <a:lnT w="6350">
                      <a:solidFill>
                        <a:srgbClr val="A7A7A7"/>
                      </a:solidFill>
                      <a:miter lim="400000"/>
                    </a:lnT>
                    <a:lnB w="6350">
                      <a:solidFill>
                        <a:srgbClr val="A7A7A7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indent="457200">
                        <a:defRPr sz="3500">
                          <a:solidFill>
                            <a:srgbClr val="535353"/>
                          </a:solidFill>
                          <a:sym typeface="Yu Gothic"/>
                        </a:defRPr>
                      </a:pPr>
                      <a:r>
                        <a:rPr sz="3500">
                          <a:solidFill>
                            <a:srgbClr val="535353"/>
                          </a:solidFill>
                          <a:sym typeface="Yu Gothic"/>
                        </a:rPr>
                        <a:t>29°</a:t>
                      </a:r>
                    </a:p>
                  </a:txBody>
                  <a:tcPr marL="0" marR="0" marT="0" marB="0" anchor="ctr" anchorCtr="0" horzOverflow="overflow">
                    <a:lnL w="6350">
                      <a:solidFill>
                        <a:srgbClr val="A7A7A7"/>
                      </a:solidFill>
                      <a:miter lim="400000"/>
                    </a:lnL>
                    <a:lnR w="6350">
                      <a:solidFill>
                        <a:srgbClr val="A7A7A7"/>
                      </a:solidFill>
                      <a:miter lim="400000"/>
                    </a:lnR>
                    <a:lnT w="6350">
                      <a:solidFill>
                        <a:srgbClr val="A7A7A7"/>
                      </a:solidFill>
                      <a:miter lim="400000"/>
                    </a:lnT>
                    <a:lnB w="6350">
                      <a:solidFill>
                        <a:srgbClr val="A7A7A7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indent="457200">
                        <a:defRPr sz="1800"/>
                      </a:pPr>
                      <a:r>
                        <a:rPr sz="3500">
                          <a:solidFill>
                            <a:srgbClr val="535353"/>
                          </a:solidFill>
                          <a:sym typeface="Yu Gothic"/>
                        </a:rPr>
                        <a:t>29°</a:t>
                      </a:r>
                    </a:p>
                  </a:txBody>
                  <a:tcPr marL="0" marR="0" marT="0" marB="0" anchor="ctr" anchorCtr="0" horzOverflow="overflow">
                    <a:lnL w="6350">
                      <a:solidFill>
                        <a:srgbClr val="A7A7A7"/>
                      </a:solidFill>
                      <a:miter lim="400000"/>
                    </a:lnL>
                    <a:lnR w="6350">
                      <a:solidFill>
                        <a:srgbClr val="A7A7A7"/>
                      </a:solidFill>
                      <a:miter lim="400000"/>
                    </a:lnR>
                    <a:lnT w="6350">
                      <a:solidFill>
                        <a:srgbClr val="A7A7A7"/>
                      </a:solidFill>
                      <a:miter lim="400000"/>
                    </a:lnT>
                    <a:lnB w="6350">
                      <a:solidFill>
                        <a:srgbClr val="A7A7A7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indent="457200">
                        <a:defRPr sz="3500">
                          <a:solidFill>
                            <a:srgbClr val="535353"/>
                          </a:solidFill>
                          <a:sym typeface="Yu Gothic"/>
                        </a:defRPr>
                      </a:pPr>
                      <a:r>
                        <a:rPr sz="3500">
                          <a:solidFill>
                            <a:srgbClr val="B8B8B8"/>
                          </a:solidFill>
                          <a:sym typeface="Yu Gothic"/>
                        </a:rPr>
                        <a:t>舌側傾斜</a:t>
                      </a:r>
                      <a:r>
                        <a:rPr sz="3500">
                          <a:solidFill>
                            <a:srgbClr val="B8B8B8"/>
                          </a:solidFill>
                          <a:sym typeface="Yu Gothic"/>
                        </a:rPr>
                        <a:t>　・　</a:t>
                      </a:r>
                      <a:r>
                        <a:rPr sz="3500" b="1">
                          <a:solidFill>
                            <a:srgbClr val="1A1A1A"/>
                          </a:solidFill>
                          <a:sym typeface="Yu Gothic"/>
                        </a:rPr>
                        <a:t>平均的</a:t>
                      </a:r>
                      <a:r>
                        <a:rPr sz="3500">
                          <a:solidFill>
                            <a:srgbClr val="B8B8B8"/>
                          </a:solidFill>
                          <a:sym typeface="Yu Gothic"/>
                        </a:rPr>
                        <a:t>　・　</a:t>
                      </a:r>
                      <a:r>
                        <a:rPr sz="3500">
                          <a:solidFill>
                            <a:srgbClr val="B8B8B8"/>
                          </a:solidFill>
                          <a:sym typeface="Yu Gothic"/>
                        </a:rPr>
                        <a:t>唇側傾斜</a:t>
                      </a:r>
                    </a:p>
                  </a:txBody>
                  <a:tcPr marL="0" marR="0" marT="0" marB="0" anchor="ctr" anchorCtr="0" horzOverflow="overflow">
                    <a:lnL w="6350">
                      <a:solidFill>
                        <a:srgbClr val="A7A7A7"/>
                      </a:solidFill>
                      <a:miter lim="400000"/>
                    </a:lnL>
                    <a:lnR w="6350">
                      <a:solidFill>
                        <a:srgbClr val="A7A7A7"/>
                      </a:solidFill>
                      <a:miter lim="400000"/>
                    </a:lnR>
                    <a:lnT w="6350">
                      <a:solidFill>
                        <a:srgbClr val="A7A7A7"/>
                      </a:solidFill>
                      <a:miter lim="400000"/>
                    </a:lnT>
                    <a:lnB w="6350">
                      <a:solidFill>
                        <a:srgbClr val="A7A7A7"/>
                      </a:solidFill>
                      <a:miter lim="400000"/>
                    </a:lnB>
                    <a:noFill/>
                  </a:tcPr>
                </a:tc>
              </a:tr>
              <a:tr h="1012550">
                <a:tc>
                  <a:txBody>
                    <a:bodyPr wrap="square">
                      <a:normAutofit/>
                    </a:bodyPr>
                    <a:lstStyle/>
                    <a:p>
                      <a:pPr indent="104234">
                        <a:defRPr sz="1800"/>
                      </a:pPr>
                      <a:r>
                        <a:rPr sz="3500">
                          <a:solidFill>
                            <a:srgbClr val="535353"/>
                          </a:solidFill>
                          <a:sym typeface="Yu Gothic"/>
                        </a:rPr>
                        <a:t>L1 to NB 距離</a:t>
                      </a:r>
                    </a:p>
                  </a:txBody>
                  <a:tcPr marL="0" marR="0" marT="0" marB="0" anchor="ctr" anchorCtr="0" horzOverflow="overflow">
                    <a:lnL w="6350">
                      <a:solidFill>
                        <a:srgbClr val="A7A7A7"/>
                      </a:solidFill>
                      <a:miter lim="400000"/>
                    </a:lnL>
                    <a:lnR w="6350">
                      <a:solidFill>
                        <a:srgbClr val="A7A7A7"/>
                      </a:solidFill>
                      <a:miter lim="400000"/>
                    </a:lnR>
                    <a:lnT w="6350">
                      <a:solidFill>
                        <a:srgbClr val="A7A7A7"/>
                      </a:solidFill>
                      <a:miter lim="400000"/>
                    </a:lnT>
                    <a:lnB w="6350">
                      <a:solidFill>
                        <a:srgbClr val="A7A7A7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indent="457200">
                        <a:defRPr sz="3500">
                          <a:solidFill>
                            <a:srgbClr val="535353"/>
                          </a:solidFill>
                          <a:sym typeface="Yu Gothic"/>
                        </a:defRPr>
                      </a:pPr>
                      <a:r>
                        <a:rPr sz="3500">
                          <a:solidFill>
                            <a:srgbClr val="535353"/>
                          </a:solidFill>
                          <a:sym typeface="Yu Gothic"/>
                        </a:rPr>
                        <a:t>7.5mm</a:t>
                      </a:r>
                    </a:p>
                  </a:txBody>
                  <a:tcPr marL="0" marR="0" marT="0" marB="0" anchor="ctr" anchorCtr="0" horzOverflow="overflow">
                    <a:lnL w="6350">
                      <a:solidFill>
                        <a:srgbClr val="A7A7A7"/>
                      </a:solidFill>
                      <a:miter lim="400000"/>
                    </a:lnL>
                    <a:lnR w="6350">
                      <a:solidFill>
                        <a:srgbClr val="A7A7A7"/>
                      </a:solidFill>
                      <a:miter lim="400000"/>
                    </a:lnR>
                    <a:lnT w="6350">
                      <a:solidFill>
                        <a:srgbClr val="A7A7A7"/>
                      </a:solidFill>
                      <a:miter lim="400000"/>
                    </a:lnT>
                    <a:lnB w="6350">
                      <a:solidFill>
                        <a:srgbClr val="A7A7A7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indent="457200">
                        <a:defRPr sz="1800"/>
                      </a:pPr>
                      <a:r>
                        <a:rPr sz="3500">
                          <a:solidFill>
                            <a:srgbClr val="535353"/>
                          </a:solidFill>
                          <a:sym typeface="Yu Gothic"/>
                        </a:rPr>
                        <a:t>7.5mm</a:t>
                      </a:r>
                    </a:p>
                  </a:txBody>
                  <a:tcPr marL="0" marR="0" marT="0" marB="0" anchor="ctr" anchorCtr="0" horzOverflow="overflow">
                    <a:lnL w="6350">
                      <a:solidFill>
                        <a:srgbClr val="A7A7A7"/>
                      </a:solidFill>
                      <a:miter lim="400000"/>
                    </a:lnL>
                    <a:lnR w="6350">
                      <a:solidFill>
                        <a:srgbClr val="A7A7A7"/>
                      </a:solidFill>
                      <a:miter lim="400000"/>
                    </a:lnR>
                    <a:lnT w="6350">
                      <a:solidFill>
                        <a:srgbClr val="A7A7A7"/>
                      </a:solidFill>
                      <a:miter lim="400000"/>
                    </a:lnT>
                    <a:lnB w="6350">
                      <a:solidFill>
                        <a:srgbClr val="A7A7A7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indent="457200">
                        <a:defRPr sz="3500">
                          <a:solidFill>
                            <a:srgbClr val="535353"/>
                          </a:solidFill>
                          <a:sym typeface="Yu Gothic"/>
                        </a:defRPr>
                      </a:pPr>
                      <a:r>
                        <a:rPr sz="3500">
                          <a:solidFill>
                            <a:srgbClr val="B8B8B8"/>
                          </a:solidFill>
                          <a:sym typeface="Yu Gothic"/>
                        </a:rPr>
                        <a:t>後方</a:t>
                      </a:r>
                      <a:r>
                        <a:rPr sz="3500">
                          <a:solidFill>
                            <a:srgbClr val="B8B8B8"/>
                          </a:solidFill>
                          <a:sym typeface="Yu Gothic"/>
                        </a:rPr>
                        <a:t>　・　</a:t>
                      </a:r>
                      <a:r>
                        <a:rPr sz="3500" b="1">
                          <a:solidFill>
                            <a:srgbClr val="1A1A1A"/>
                          </a:solidFill>
                          <a:sym typeface="Yu Gothic"/>
                        </a:rPr>
                        <a:t>平均的</a:t>
                      </a:r>
                      <a:r>
                        <a:rPr sz="3500">
                          <a:solidFill>
                            <a:srgbClr val="B8B8B8"/>
                          </a:solidFill>
                          <a:sym typeface="Yu Gothic"/>
                        </a:rPr>
                        <a:t>　・　</a:t>
                      </a:r>
                      <a:r>
                        <a:rPr sz="3500">
                          <a:solidFill>
                            <a:srgbClr val="B8B8B8"/>
                          </a:solidFill>
                          <a:sym typeface="Yu Gothic"/>
                        </a:rPr>
                        <a:t>前方</a:t>
                      </a:r>
                    </a:p>
                  </a:txBody>
                  <a:tcPr marL="0" marR="0" marT="0" marB="0" anchor="ctr" anchorCtr="0" horzOverflow="overflow">
                    <a:lnL w="6350">
                      <a:solidFill>
                        <a:srgbClr val="A7A7A7"/>
                      </a:solidFill>
                      <a:miter lim="400000"/>
                    </a:lnL>
                    <a:lnR w="6350">
                      <a:solidFill>
                        <a:srgbClr val="A7A7A7"/>
                      </a:solidFill>
                      <a:miter lim="400000"/>
                    </a:lnR>
                    <a:lnT w="6350">
                      <a:solidFill>
                        <a:srgbClr val="A7A7A7"/>
                      </a:solidFill>
                      <a:miter lim="400000"/>
                    </a:lnT>
                    <a:lnB w="6350">
                      <a:solidFill>
                        <a:srgbClr val="A7A7A7"/>
                      </a:solidFill>
                      <a:miter lim="400000"/>
                    </a:lnB>
                    <a:noFill/>
                  </a:tcPr>
                </a:tc>
              </a:tr>
              <a:tr h="1012550">
                <a:tc>
                  <a:txBody>
                    <a:bodyPr wrap="square">
                      <a:normAutofit/>
                    </a:bodyPr>
                    <a:lstStyle/>
                    <a:p>
                      <a:pPr indent="104234">
                        <a:defRPr sz="1800"/>
                      </a:pPr>
                      <a:r>
                        <a:rPr sz="3500">
                          <a:solidFill>
                            <a:srgbClr val="535353"/>
                          </a:solidFill>
                          <a:sym typeface="Yu Gothic"/>
                        </a:rPr>
                        <a:t>IIA </a:t>
                      </a:r>
                    </a:p>
                  </a:txBody>
                  <a:tcPr marL="0" marR="0" marT="0" marB="0" anchor="ctr" anchorCtr="0" horzOverflow="overflow">
                    <a:lnL w="6350">
                      <a:solidFill>
                        <a:srgbClr val="A7A7A7"/>
                      </a:solidFill>
                      <a:miter lim="400000"/>
                    </a:lnL>
                    <a:lnR w="6350">
                      <a:solidFill>
                        <a:srgbClr val="A7A7A7"/>
                      </a:solidFill>
                      <a:miter lim="400000"/>
                    </a:lnR>
                    <a:lnT w="6350">
                      <a:solidFill>
                        <a:srgbClr val="A7A7A7"/>
                      </a:solidFill>
                      <a:miter lim="400000"/>
                    </a:lnT>
                    <a:lnB w="6350">
                      <a:solidFill>
                        <a:srgbClr val="A7A7A7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indent="457200">
                        <a:defRPr sz="3500">
                          <a:solidFill>
                            <a:srgbClr val="535353"/>
                          </a:solidFill>
                          <a:sym typeface="Yu Gothic"/>
                        </a:defRPr>
                      </a:pPr>
                      <a:r>
                        <a:rPr sz="3500">
                          <a:solidFill>
                            <a:srgbClr val="535353"/>
                          </a:solidFill>
                          <a:sym typeface="Yu Gothic"/>
                        </a:rPr>
                        <a:t>126.6°</a:t>
                      </a:r>
                    </a:p>
                  </a:txBody>
                  <a:tcPr marL="0" marR="0" marT="0" marB="0" anchor="ctr" anchorCtr="0" horzOverflow="overflow">
                    <a:lnL w="6350">
                      <a:solidFill>
                        <a:srgbClr val="A7A7A7"/>
                      </a:solidFill>
                      <a:miter lim="400000"/>
                    </a:lnL>
                    <a:lnR w="6350">
                      <a:solidFill>
                        <a:srgbClr val="A7A7A7"/>
                      </a:solidFill>
                      <a:miter lim="400000"/>
                    </a:lnR>
                    <a:lnT w="6350">
                      <a:solidFill>
                        <a:srgbClr val="A7A7A7"/>
                      </a:solidFill>
                      <a:miter lim="400000"/>
                    </a:lnT>
                    <a:lnB w="6350">
                      <a:solidFill>
                        <a:srgbClr val="A7A7A7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indent="457200">
                        <a:defRPr sz="1800"/>
                      </a:pPr>
                      <a:r>
                        <a:rPr sz="3500">
                          <a:solidFill>
                            <a:srgbClr val="535353"/>
                          </a:solidFill>
                          <a:sym typeface="Yu Gothic"/>
                        </a:rPr>
                        <a:t>125°</a:t>
                      </a:r>
                    </a:p>
                  </a:txBody>
                  <a:tcPr marL="0" marR="0" marT="0" marB="0" anchor="ctr" anchorCtr="0" horzOverflow="overflow">
                    <a:lnL w="6350">
                      <a:solidFill>
                        <a:srgbClr val="A7A7A7"/>
                      </a:solidFill>
                      <a:miter lim="400000"/>
                    </a:lnL>
                    <a:lnR w="6350">
                      <a:solidFill>
                        <a:srgbClr val="A7A7A7"/>
                      </a:solidFill>
                      <a:miter lim="400000"/>
                    </a:lnR>
                    <a:lnT w="6350">
                      <a:solidFill>
                        <a:srgbClr val="A7A7A7"/>
                      </a:solidFill>
                      <a:miter lim="400000"/>
                    </a:lnT>
                    <a:lnB w="6350">
                      <a:solidFill>
                        <a:srgbClr val="A7A7A7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indent="457200">
                        <a:defRPr sz="3500">
                          <a:solidFill>
                            <a:srgbClr val="535353"/>
                          </a:solidFill>
                          <a:sym typeface="Yu Gothic"/>
                        </a:defRPr>
                      </a:pPr>
                      <a:r>
                        <a:rPr sz="3500">
                          <a:solidFill>
                            <a:srgbClr val="B8B8B8"/>
                          </a:solidFill>
                          <a:sym typeface="Yu Gothic"/>
                        </a:rPr>
                        <a:t>前突傾向</a:t>
                      </a:r>
                      <a:r>
                        <a:rPr sz="3500">
                          <a:solidFill>
                            <a:srgbClr val="B8B8B8"/>
                          </a:solidFill>
                          <a:sym typeface="Yu Gothic"/>
                        </a:rPr>
                        <a:t>　・　</a:t>
                      </a:r>
                      <a:r>
                        <a:rPr sz="3500" b="1">
                          <a:solidFill>
                            <a:srgbClr val="1A1A1A"/>
                          </a:solidFill>
                          <a:sym typeface="Yu Gothic"/>
                        </a:rPr>
                        <a:t>平均的</a:t>
                      </a:r>
                      <a:r>
                        <a:rPr sz="3500">
                          <a:solidFill>
                            <a:srgbClr val="B8B8B8"/>
                          </a:solidFill>
                          <a:sym typeface="Yu Gothic"/>
                        </a:rPr>
                        <a:t>　・　</a:t>
                      </a:r>
                      <a:r>
                        <a:rPr sz="3500">
                          <a:solidFill>
                            <a:srgbClr val="B8B8B8"/>
                          </a:solidFill>
                          <a:sym typeface="Yu Gothic"/>
                        </a:rPr>
                        <a:t>直立傾向</a:t>
                      </a:r>
                    </a:p>
                  </a:txBody>
                  <a:tcPr marL="0" marR="0" marT="0" marB="0" anchor="ctr" anchorCtr="0" horzOverflow="overflow">
                    <a:lnL w="6350">
                      <a:solidFill>
                        <a:srgbClr val="A7A7A7"/>
                      </a:solidFill>
                      <a:miter lim="400000"/>
                    </a:lnL>
                    <a:lnR w="6350">
                      <a:solidFill>
                        <a:srgbClr val="A7A7A7"/>
                      </a:solidFill>
                      <a:miter lim="400000"/>
                    </a:lnR>
                    <a:lnT w="6350">
                      <a:solidFill>
                        <a:srgbClr val="A7A7A7"/>
                      </a:solidFill>
                      <a:miter lim="400000"/>
                    </a:lnT>
                    <a:lnB w="6350">
                      <a:solidFill>
                        <a:srgbClr val="A7A7A7"/>
                      </a:solidFill>
                      <a:miter lim="400000"/>
                    </a:lnB>
                    <a:noFill/>
                  </a:tcPr>
                </a:tc>
              </a:tr>
              <a:tr h="1012550">
                <a:tc>
                  <a:txBody>
                    <a:bodyPr/>
                    <a:lstStyle/>
                    <a:p>
                      <a:pPr indent="457200">
                        <a:defRPr>
                          <a:sym typeface="Yu Gothic"/>
                        </a:defRPr>
                      </a:pPr>
                    </a:p>
                  </a:txBody>
                  <a:tcPr marL="0" marR="0" marT="0" marB="0" anchor="t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6350">
                      <a:solidFill>
                        <a:srgbClr val="A7A7A7"/>
                      </a:solidFill>
                      <a:miter lim="400000"/>
                    </a:lnT>
                    <a:lnB w="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Yu Gothic"/>
                        </a:defRPr>
                      </a:pPr>
                    </a:p>
                  </a:txBody>
                  <a:tcPr marL="0" marR="0" marT="0" marB="0" anchor="t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6350">
                      <a:solidFill>
                        <a:srgbClr val="A7A7A7"/>
                      </a:solidFill>
                      <a:miter lim="400000"/>
                    </a:lnT>
                    <a:lnB w="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Yu Gothic"/>
                        </a:defRPr>
                      </a:pPr>
                    </a:p>
                  </a:txBody>
                  <a:tcPr marL="0" marR="0" marT="0" marB="0" anchor="t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6350">
                      <a:solidFill>
                        <a:srgbClr val="A7A7A7"/>
                      </a:solidFill>
                      <a:miter lim="400000"/>
                    </a:lnT>
                    <a:lnB w="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ym typeface="Yu Gothic"/>
                        </a:defRPr>
                      </a:pPr>
                    </a:p>
                  </a:txBody>
                  <a:tcPr marL="0" marR="0" marT="0" marB="0" anchor="t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6350">
                      <a:solidFill>
                        <a:srgbClr val="A7A7A7"/>
                      </a:solidFill>
                      <a:miter lim="400000"/>
                    </a:lnT>
                    <a:lnB w="0">
                      <a:miter lim="400000"/>
                    </a:lnB>
                    <a:noFill/>
                  </a:tcPr>
                </a:tc>
              </a:tr>
              <a:tr h="2032000">
                <a:tc gridSpan="4">
                  <a:txBody>
                    <a:bodyPr wrap="square">
                      <a:normAutofit/>
                    </a:bodyPr>
                    <a:lstStyle/>
                    <a:p>
                      <a:pPr indent="457200" algn="l">
                        <a:defRPr sz="1800"/>
                      </a:pPr>
                      <a:r>
                        <a:rPr sz="2500">
                          <a:solidFill>
                            <a:srgbClr val="535353"/>
                          </a:solidFill>
                          <a:sym typeface="Yu Gothic"/>
                        </a:rPr>
                        <a:t> U1 to NA：上顎に対し、上の前歯がどの程度前方に位置しているかをみます。</a:t>
                      </a:r>
                      <a:br/>
                      <a:r>
                        <a:rPr sz="2500">
                          <a:solidFill>
                            <a:srgbClr val="535353"/>
                          </a:solidFill>
                          <a:sym typeface="Yu Gothic"/>
                        </a:rPr>
                        <a:t> L1 to NB：下顎に対し、下の前歯がどの程度前方に位置しているかをみます。</a:t>
                      </a:r>
                      <a:br/>
                      <a:r>
                        <a:rPr sz="2500">
                          <a:solidFill>
                            <a:srgbClr val="535353"/>
                          </a:solidFill>
                          <a:sym typeface="Yu Gothic"/>
                        </a:rPr>
                        <a:t>IIA（Interincisal angle）： 上下前歯がどの程度の角度でかみ合っているかをみます。</a:t>
                      </a:r>
                    </a:p>
                  </a:txBody>
                  <a:tcPr marL="0" marR="0" marT="0" marB="0" anchor="t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0">
                      <a:miter lim="400000"/>
                    </a:lnT>
                    <a:lnB w="0">
                      <a:miter lim="400000"/>
                    </a:lnB>
                    <a:noFill/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</a:tbl>
          </a:graphicData>
        </a:graphic>
      </p:graphicFrame>
      <p:grpSp>
        <p:nvGrpSpPr>
          <p:cNvPr id="396" name="Sample object 6"/>
          <p:cNvGrpSpPr/>
          <p:nvPr/>
        </p:nvGrpSpPr>
        <p:grpSpPr>
          <a:xfrm>
            <a:off x="5465737" y="13731473"/>
            <a:ext cx="19319927" cy="4049696"/>
            <a:chOff x="0" y="0"/>
            <a:chExt cx="19319926" cy="4049695"/>
          </a:xfrm>
        </p:grpSpPr>
        <p:sp>
          <p:nvSpPr>
            <p:cNvPr id="354" name="Sample object 7"/>
            <p:cNvSpPr/>
            <p:nvPr/>
          </p:nvSpPr>
          <p:spPr>
            <a:xfrm>
              <a:off x="11888355" y="674884"/>
              <a:ext cx="1194479" cy="1802705"/>
            </a:xfrm>
            <a:prstGeom prst="line">
              <a:avLst/>
            </a:prstGeom>
            <a:noFill/>
            <a:ln w="38100" cap="flat">
              <a:solidFill>
                <a:srgbClr val="535353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defRPr sz="1200">
                  <a:solidFill>
                    <a:srgbClr val="000000"/>
                  </a:solidFill>
                  <a:latin typeface="+mj-lt"/>
                  <a:ea typeface="+mj-ea"/>
                  <a:cs typeface="+mj-cs"/>
                  <a:sym typeface="Yu Gothic"/>
                </a:defRPr>
              </a:pPr>
            </a:p>
          </p:txBody>
        </p:sp>
        <p:sp>
          <p:nvSpPr>
            <p:cNvPr id="355" name="Sample object 8"/>
            <p:cNvSpPr/>
            <p:nvPr/>
          </p:nvSpPr>
          <p:spPr>
            <a:xfrm flipV="1">
              <a:off x="11704973" y="2187736"/>
              <a:ext cx="1153935" cy="1203006"/>
            </a:xfrm>
            <a:prstGeom prst="line">
              <a:avLst/>
            </a:prstGeom>
            <a:noFill/>
            <a:ln w="38100" cap="flat">
              <a:solidFill>
                <a:srgbClr val="535353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defRPr sz="1200">
                  <a:solidFill>
                    <a:srgbClr val="000000"/>
                  </a:solidFill>
                  <a:latin typeface="+mj-lt"/>
                  <a:ea typeface="+mj-ea"/>
                  <a:cs typeface="+mj-cs"/>
                  <a:sym typeface="Yu Gothic"/>
                </a:defRPr>
              </a:pPr>
            </a:p>
          </p:txBody>
        </p:sp>
        <p:sp>
          <p:nvSpPr>
            <p:cNvPr id="356" name="Sample object 9"/>
            <p:cNvSpPr txBox="1"/>
            <p:nvPr/>
          </p:nvSpPr>
          <p:spPr>
            <a:xfrm>
              <a:off x="11477370" y="0"/>
              <a:ext cx="653073" cy="77583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38100" tIns="38100" rIns="38100" bIns="38100" numCol="1" anchor="ctr">
              <a:normAutofit/>
            </a:bodyPr>
            <a:lstStyle>
              <a:lvl1pPr marL="57799" marR="57799" algn="ctr" defTabSz="1295400">
                <a:defRPr sz="3600">
                  <a:solidFill>
                    <a:srgbClr val="535353"/>
                  </a:solidFill>
                  <a:uFill>
                    <a:solidFill>
                      <a:srgbClr val="FFFC41"/>
                    </a:solidFill>
                  </a:uFill>
                </a:defRPr>
              </a:lvl1pPr>
            </a:lstStyle>
            <a:p>
              <a:pPr/>
              <a:r>
                <a:rPr/>
                <a:t>2</a:t>
              </a:r>
            </a:p>
          </p:txBody>
        </p:sp>
        <p:sp>
          <p:nvSpPr>
            <p:cNvPr id="357" name="Sample object 10"/>
            <p:cNvSpPr txBox="1"/>
            <p:nvPr/>
          </p:nvSpPr>
          <p:spPr>
            <a:xfrm>
              <a:off x="12161642" y="535693"/>
              <a:ext cx="653073" cy="77583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38100" tIns="38100" rIns="38100" bIns="38100" numCol="1" anchor="ctr">
              <a:normAutofit/>
            </a:bodyPr>
            <a:lstStyle>
              <a:lvl1pPr marL="57799" marR="57799" algn="ctr" defTabSz="1295400">
                <a:defRPr sz="3600">
                  <a:solidFill>
                    <a:srgbClr val="535353"/>
                  </a:solidFill>
                  <a:uFill>
                    <a:solidFill>
                      <a:srgbClr val="FFFC41"/>
                    </a:solidFill>
                  </a:uFill>
                </a:defRPr>
              </a:lvl1pPr>
            </a:lstStyle>
            <a:p>
              <a:pPr/>
              <a:r>
                <a:rPr/>
                <a:t>6</a:t>
              </a:r>
            </a:p>
          </p:txBody>
        </p:sp>
        <p:sp>
          <p:nvSpPr>
            <p:cNvPr id="358" name="Sample object 11"/>
            <p:cNvSpPr txBox="1"/>
            <p:nvPr/>
          </p:nvSpPr>
          <p:spPr>
            <a:xfrm>
              <a:off x="12296974" y="2678475"/>
              <a:ext cx="653073" cy="77583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38100" tIns="38100" rIns="38100" bIns="38100" numCol="1" anchor="ctr">
              <a:normAutofit/>
            </a:bodyPr>
            <a:lstStyle>
              <a:lvl1pPr marL="57799" marR="57799" algn="ctr" defTabSz="1295400">
                <a:defRPr sz="3600">
                  <a:solidFill>
                    <a:srgbClr val="535353"/>
                  </a:solidFill>
                  <a:uFill>
                    <a:solidFill>
                      <a:srgbClr val="FFFC41"/>
                    </a:solidFill>
                  </a:uFill>
                </a:defRPr>
              </a:lvl1pPr>
            </a:lstStyle>
            <a:p>
              <a:pPr/>
              <a:r>
                <a:rPr/>
                <a:t>6</a:t>
              </a:r>
            </a:p>
          </p:txBody>
        </p:sp>
        <p:sp>
          <p:nvSpPr>
            <p:cNvPr id="359" name="Sample object 12"/>
            <p:cNvSpPr txBox="1"/>
            <p:nvPr/>
          </p:nvSpPr>
          <p:spPr>
            <a:xfrm>
              <a:off x="11027843" y="1015973"/>
              <a:ext cx="1075584" cy="77583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38100" tIns="38100" rIns="38100" bIns="38100" numCol="1" anchor="ctr">
              <a:normAutofit/>
            </a:bodyPr>
            <a:lstStyle>
              <a:lvl1pPr marL="57799" marR="57799" algn="ctr" defTabSz="1295400">
                <a:defRPr sz="3600">
                  <a:solidFill>
                    <a:srgbClr val="535353"/>
                  </a:solidFill>
                  <a:uFill>
                    <a:solidFill>
                      <a:srgbClr val="FFFC41"/>
                    </a:solidFill>
                  </a:uFill>
                </a:defRPr>
              </a:lvl1pPr>
            </a:lstStyle>
            <a:p>
              <a:pPr/>
              <a:r>
                <a:rPr/>
                <a:t>22</a:t>
              </a:r>
            </a:p>
          </p:txBody>
        </p:sp>
        <p:sp>
          <p:nvSpPr>
            <p:cNvPr id="360" name="Sample object 13"/>
            <p:cNvSpPr txBox="1"/>
            <p:nvPr/>
          </p:nvSpPr>
          <p:spPr>
            <a:xfrm>
              <a:off x="11213117" y="2050418"/>
              <a:ext cx="1075584" cy="77583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38100" tIns="38100" rIns="38100" bIns="38100" numCol="1" anchor="ctr">
              <a:normAutofit/>
            </a:bodyPr>
            <a:lstStyle>
              <a:lvl1pPr marL="57799" marR="57799" algn="ctr" defTabSz="1295400">
                <a:defRPr sz="3600">
                  <a:solidFill>
                    <a:srgbClr val="535353"/>
                  </a:solidFill>
                  <a:uFill>
                    <a:solidFill>
                      <a:srgbClr val="FFFC41"/>
                    </a:solidFill>
                  </a:uFill>
                </a:defRPr>
              </a:lvl1pPr>
            </a:lstStyle>
            <a:p>
              <a:pPr/>
              <a:r>
                <a:rPr/>
                <a:t>25</a:t>
              </a:r>
            </a:p>
          </p:txBody>
        </p:sp>
        <p:sp>
          <p:nvSpPr>
            <p:cNvPr id="361" name="Sample object 14"/>
            <p:cNvSpPr/>
            <p:nvPr/>
          </p:nvSpPr>
          <p:spPr>
            <a:xfrm>
              <a:off x="15011697" y="674884"/>
              <a:ext cx="1194479" cy="1802705"/>
            </a:xfrm>
            <a:prstGeom prst="line">
              <a:avLst/>
            </a:prstGeom>
            <a:noFill/>
            <a:ln w="38100" cap="flat">
              <a:solidFill>
                <a:srgbClr val="535353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defRPr sz="1200">
                  <a:solidFill>
                    <a:srgbClr val="000000"/>
                  </a:solidFill>
                  <a:latin typeface="+mj-lt"/>
                  <a:ea typeface="+mj-ea"/>
                  <a:cs typeface="+mj-cs"/>
                  <a:sym typeface="Yu Gothic"/>
                </a:defRPr>
              </a:pPr>
            </a:p>
          </p:txBody>
        </p:sp>
        <p:sp>
          <p:nvSpPr>
            <p:cNvPr id="362" name="Sample object 15"/>
            <p:cNvSpPr/>
            <p:nvPr/>
          </p:nvSpPr>
          <p:spPr>
            <a:xfrm flipV="1">
              <a:off x="14828315" y="2187736"/>
              <a:ext cx="1153935" cy="1203006"/>
            </a:xfrm>
            <a:prstGeom prst="line">
              <a:avLst/>
            </a:prstGeom>
            <a:noFill/>
            <a:ln w="38100" cap="flat">
              <a:solidFill>
                <a:srgbClr val="535353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defRPr sz="1200">
                  <a:solidFill>
                    <a:srgbClr val="000000"/>
                  </a:solidFill>
                  <a:latin typeface="+mj-lt"/>
                  <a:ea typeface="+mj-ea"/>
                  <a:cs typeface="+mj-cs"/>
                  <a:sym typeface="Yu Gothic"/>
                </a:defRPr>
              </a:pPr>
            </a:p>
          </p:txBody>
        </p:sp>
        <p:sp>
          <p:nvSpPr>
            <p:cNvPr id="363" name="Sample object 16"/>
            <p:cNvSpPr txBox="1"/>
            <p:nvPr/>
          </p:nvSpPr>
          <p:spPr>
            <a:xfrm>
              <a:off x="14600714" y="0"/>
              <a:ext cx="653073" cy="77583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38100" tIns="38100" rIns="38100" bIns="38100" numCol="1" anchor="ctr">
              <a:normAutofit/>
            </a:bodyPr>
            <a:lstStyle>
              <a:lvl1pPr marL="57799" marR="57799" algn="ctr" defTabSz="1295400">
                <a:defRPr sz="3600">
                  <a:solidFill>
                    <a:srgbClr val="535353"/>
                  </a:solidFill>
                  <a:uFill>
                    <a:solidFill>
                      <a:srgbClr val="FFFFFF"/>
                    </a:solidFill>
                  </a:uFill>
                </a:defRPr>
              </a:lvl1pPr>
            </a:lstStyle>
            <a:p>
              <a:pPr/>
              <a:r>
                <a:rPr/>
                <a:t>4</a:t>
              </a:r>
            </a:p>
          </p:txBody>
        </p:sp>
        <p:sp>
          <p:nvSpPr>
            <p:cNvPr id="364" name="Sample object 17"/>
            <p:cNvSpPr txBox="1"/>
            <p:nvPr/>
          </p:nvSpPr>
          <p:spPr>
            <a:xfrm>
              <a:off x="15284983" y="535693"/>
              <a:ext cx="653072" cy="77583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38100" tIns="38100" rIns="38100" bIns="38100" numCol="1" anchor="ctr">
              <a:normAutofit/>
            </a:bodyPr>
            <a:lstStyle>
              <a:lvl1pPr marL="57799" marR="57799" algn="ctr" defTabSz="1295400">
                <a:defRPr sz="3600">
                  <a:solidFill>
                    <a:srgbClr val="535353"/>
                  </a:solidFill>
                  <a:uFill>
                    <a:solidFill>
                      <a:srgbClr val="FFFFFF"/>
                    </a:solidFill>
                  </a:uFill>
                </a:defRPr>
              </a:lvl1pPr>
            </a:lstStyle>
            <a:p>
              <a:pPr/>
              <a:r>
                <a:rPr/>
                <a:t>4</a:t>
              </a:r>
            </a:p>
          </p:txBody>
        </p:sp>
        <p:sp>
          <p:nvSpPr>
            <p:cNvPr id="365" name="Sample object 18"/>
            <p:cNvSpPr txBox="1"/>
            <p:nvPr/>
          </p:nvSpPr>
          <p:spPr>
            <a:xfrm>
              <a:off x="15420319" y="2678475"/>
              <a:ext cx="653072" cy="77583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38100" tIns="38100" rIns="38100" bIns="38100" numCol="1" anchor="ctr">
              <a:normAutofit/>
            </a:bodyPr>
            <a:lstStyle>
              <a:lvl1pPr marL="57799" marR="57799" algn="ctr" defTabSz="1295400">
                <a:defRPr sz="3600">
                  <a:solidFill>
                    <a:srgbClr val="535353"/>
                  </a:solidFill>
                  <a:uFill>
                    <a:solidFill>
                      <a:srgbClr val="FFFFFF"/>
                    </a:solidFill>
                  </a:uFill>
                </a:defRPr>
              </a:lvl1pPr>
            </a:lstStyle>
            <a:p>
              <a:pPr/>
              <a:r>
                <a:rPr/>
                <a:t>7</a:t>
              </a:r>
            </a:p>
          </p:txBody>
        </p:sp>
        <p:sp>
          <p:nvSpPr>
            <p:cNvPr id="366" name="Sample object 19"/>
            <p:cNvSpPr txBox="1"/>
            <p:nvPr/>
          </p:nvSpPr>
          <p:spPr>
            <a:xfrm>
              <a:off x="14151184" y="1015973"/>
              <a:ext cx="1075584" cy="77583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38100" tIns="38100" rIns="38100" bIns="38100" numCol="1" anchor="ctr">
              <a:normAutofit/>
            </a:bodyPr>
            <a:lstStyle>
              <a:lvl1pPr marL="57799" marR="57799" algn="ctr" defTabSz="1295400">
                <a:defRPr sz="3600">
                  <a:solidFill>
                    <a:srgbClr val="535353"/>
                  </a:solidFill>
                  <a:uFill>
                    <a:solidFill>
                      <a:srgbClr val="FFFFFF"/>
                    </a:solidFill>
                  </a:uFill>
                </a:defRPr>
              </a:lvl1pPr>
            </a:lstStyle>
            <a:p>
              <a:pPr/>
              <a:r>
                <a:rPr/>
                <a:t>17</a:t>
              </a:r>
            </a:p>
          </p:txBody>
        </p:sp>
        <p:sp>
          <p:nvSpPr>
            <p:cNvPr id="367" name="Sample object 20"/>
            <p:cNvSpPr txBox="1"/>
            <p:nvPr/>
          </p:nvSpPr>
          <p:spPr>
            <a:xfrm>
              <a:off x="14012388" y="2050418"/>
              <a:ext cx="1723723" cy="77583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38100" tIns="38100" rIns="38100" bIns="38100" numCol="1" anchor="ctr">
              <a:normAutofit/>
            </a:bodyPr>
            <a:lstStyle>
              <a:lvl1pPr marL="57799" marR="57799" algn="ctr" defTabSz="1295400">
                <a:defRPr sz="3600">
                  <a:solidFill>
                    <a:srgbClr val="535353"/>
                  </a:solidFill>
                  <a:uFill>
                    <a:solidFill>
                      <a:srgbClr val="FFFFFF"/>
                    </a:solidFill>
                  </a:uFill>
                </a:defRPr>
              </a:lvl1pPr>
            </a:lstStyle>
            <a:p>
              <a:pPr/>
              <a:r>
                <a:rPr/>
                <a:t>27.5</a:t>
              </a:r>
            </a:p>
          </p:txBody>
        </p:sp>
        <p:sp>
          <p:nvSpPr>
            <p:cNvPr id="368" name="Sample object 21"/>
            <p:cNvSpPr/>
            <p:nvPr/>
          </p:nvSpPr>
          <p:spPr>
            <a:xfrm>
              <a:off x="18125448" y="674884"/>
              <a:ext cx="1194479" cy="1802705"/>
            </a:xfrm>
            <a:prstGeom prst="line">
              <a:avLst/>
            </a:prstGeom>
            <a:noFill/>
            <a:ln w="38100" cap="flat">
              <a:solidFill>
                <a:srgbClr val="535353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defRPr sz="1200">
                  <a:solidFill>
                    <a:srgbClr val="000000"/>
                  </a:solidFill>
                  <a:latin typeface="+mj-lt"/>
                  <a:ea typeface="+mj-ea"/>
                  <a:cs typeface="+mj-cs"/>
                  <a:sym typeface="Yu Gothic"/>
                </a:defRPr>
              </a:pPr>
            </a:p>
          </p:txBody>
        </p:sp>
        <p:sp>
          <p:nvSpPr>
            <p:cNvPr id="369" name="Sample object 22"/>
            <p:cNvSpPr/>
            <p:nvPr/>
          </p:nvSpPr>
          <p:spPr>
            <a:xfrm flipV="1">
              <a:off x="17942066" y="2187736"/>
              <a:ext cx="1153935" cy="1203006"/>
            </a:xfrm>
            <a:prstGeom prst="line">
              <a:avLst/>
            </a:prstGeom>
            <a:noFill/>
            <a:ln w="38100" cap="flat">
              <a:solidFill>
                <a:srgbClr val="535353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defRPr sz="1200">
                  <a:solidFill>
                    <a:srgbClr val="000000"/>
                  </a:solidFill>
                  <a:latin typeface="+mj-lt"/>
                  <a:ea typeface="+mj-ea"/>
                  <a:cs typeface="+mj-cs"/>
                  <a:sym typeface="Yu Gothic"/>
                </a:defRPr>
              </a:pPr>
            </a:p>
          </p:txBody>
        </p:sp>
        <p:sp>
          <p:nvSpPr>
            <p:cNvPr id="370" name="Sample object 23"/>
            <p:cNvSpPr txBox="1"/>
            <p:nvPr/>
          </p:nvSpPr>
          <p:spPr>
            <a:xfrm>
              <a:off x="17714466" y="0"/>
              <a:ext cx="653072" cy="77583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38100" tIns="38100" rIns="38100" bIns="38100" numCol="1" anchor="ctr">
              <a:normAutofit/>
            </a:bodyPr>
            <a:lstStyle>
              <a:lvl1pPr marL="57799" marR="57799" algn="ctr" defTabSz="1295400">
                <a:defRPr sz="3600">
                  <a:solidFill>
                    <a:srgbClr val="535353"/>
                  </a:solidFill>
                  <a:uFill>
                    <a:solidFill>
                      <a:srgbClr val="FFFFFF"/>
                    </a:solidFill>
                  </a:uFill>
                </a:defRPr>
              </a:lvl1pPr>
            </a:lstStyle>
            <a:p>
              <a:pPr/>
              <a:r>
                <a:rPr/>
                <a:t>6</a:t>
              </a:r>
            </a:p>
          </p:txBody>
        </p:sp>
        <p:sp>
          <p:nvSpPr>
            <p:cNvPr id="371" name="Sample object 24"/>
            <p:cNvSpPr txBox="1"/>
            <p:nvPr/>
          </p:nvSpPr>
          <p:spPr>
            <a:xfrm>
              <a:off x="18398734" y="535693"/>
              <a:ext cx="653072" cy="77583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38100" tIns="38100" rIns="38100" bIns="38100" numCol="1" anchor="ctr">
              <a:normAutofit/>
            </a:bodyPr>
            <a:lstStyle>
              <a:lvl1pPr marL="57799" marR="57799" algn="ctr" defTabSz="1295400">
                <a:defRPr sz="3600">
                  <a:solidFill>
                    <a:srgbClr val="535353"/>
                  </a:solidFill>
                  <a:uFill>
                    <a:solidFill>
                      <a:srgbClr val="FFFFFF"/>
                    </a:solidFill>
                  </a:uFill>
                </a:defRPr>
              </a:lvl1pPr>
            </a:lstStyle>
            <a:p>
              <a:pPr/>
              <a:r>
                <a:rPr/>
                <a:t>2</a:t>
              </a:r>
            </a:p>
          </p:txBody>
        </p:sp>
        <p:sp>
          <p:nvSpPr>
            <p:cNvPr id="372" name="Sample object 25"/>
            <p:cNvSpPr txBox="1"/>
            <p:nvPr/>
          </p:nvSpPr>
          <p:spPr>
            <a:xfrm>
              <a:off x="18534070" y="2678475"/>
              <a:ext cx="653072" cy="77583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38100" tIns="38100" rIns="38100" bIns="38100" numCol="1" anchor="ctr">
              <a:normAutofit/>
            </a:bodyPr>
            <a:lstStyle>
              <a:lvl1pPr marL="57799" marR="57799" algn="ctr" defTabSz="1295400">
                <a:defRPr sz="3600">
                  <a:solidFill>
                    <a:srgbClr val="535353"/>
                  </a:solidFill>
                  <a:uFill>
                    <a:solidFill>
                      <a:srgbClr val="FFFFFF"/>
                    </a:solidFill>
                  </a:uFill>
                </a:defRPr>
              </a:lvl1pPr>
            </a:lstStyle>
            <a:p>
              <a:pPr/>
              <a:r>
                <a:rPr/>
                <a:t>8</a:t>
              </a:r>
            </a:p>
          </p:txBody>
        </p:sp>
        <p:sp>
          <p:nvSpPr>
            <p:cNvPr id="373" name="Sample object 26"/>
            <p:cNvSpPr txBox="1"/>
            <p:nvPr/>
          </p:nvSpPr>
          <p:spPr>
            <a:xfrm>
              <a:off x="17264935" y="1015973"/>
              <a:ext cx="1075584" cy="77583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38100" tIns="38100" rIns="38100" bIns="38100" numCol="1" anchor="ctr">
              <a:normAutofit/>
            </a:bodyPr>
            <a:lstStyle>
              <a:lvl1pPr marL="57799" marR="57799" algn="ctr" defTabSz="1295400">
                <a:defRPr sz="3600">
                  <a:solidFill>
                    <a:srgbClr val="535353"/>
                  </a:solidFill>
                  <a:uFill>
                    <a:solidFill>
                      <a:srgbClr val="FFFFFF"/>
                    </a:solidFill>
                  </a:uFill>
                </a:defRPr>
              </a:lvl1pPr>
            </a:lstStyle>
            <a:p>
              <a:pPr/>
              <a:r>
                <a:rPr/>
                <a:t>12</a:t>
              </a:r>
            </a:p>
          </p:txBody>
        </p:sp>
        <p:sp>
          <p:nvSpPr>
            <p:cNvPr id="374" name="Sample object 27"/>
            <p:cNvSpPr txBox="1"/>
            <p:nvPr/>
          </p:nvSpPr>
          <p:spPr>
            <a:xfrm>
              <a:off x="17450209" y="2050418"/>
              <a:ext cx="1075584" cy="77583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38100" tIns="38100" rIns="38100" bIns="38100" numCol="1" anchor="ctr">
              <a:normAutofit/>
            </a:bodyPr>
            <a:lstStyle>
              <a:lvl1pPr marL="57799" marR="57799" algn="ctr" defTabSz="1295400">
                <a:defRPr sz="3600">
                  <a:solidFill>
                    <a:srgbClr val="535353"/>
                  </a:solidFill>
                  <a:uFill>
                    <a:solidFill>
                      <a:srgbClr val="FFFFFF"/>
                    </a:solidFill>
                  </a:uFill>
                </a:defRPr>
              </a:lvl1pPr>
            </a:lstStyle>
            <a:p>
              <a:pPr/>
              <a:r>
                <a:rPr/>
                <a:t>30</a:t>
              </a:r>
            </a:p>
          </p:txBody>
        </p:sp>
        <p:sp>
          <p:nvSpPr>
            <p:cNvPr id="375" name="Sample object 28"/>
            <p:cNvSpPr/>
            <p:nvPr/>
          </p:nvSpPr>
          <p:spPr>
            <a:xfrm>
              <a:off x="5670444" y="674884"/>
              <a:ext cx="1194478" cy="1802705"/>
            </a:xfrm>
            <a:prstGeom prst="line">
              <a:avLst/>
            </a:prstGeom>
            <a:noFill/>
            <a:ln w="38100" cap="flat">
              <a:solidFill>
                <a:srgbClr val="535353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defRPr sz="1200">
                  <a:solidFill>
                    <a:srgbClr val="000000"/>
                  </a:solidFill>
                  <a:latin typeface="+mj-lt"/>
                  <a:ea typeface="+mj-ea"/>
                  <a:cs typeface="+mj-cs"/>
                  <a:sym typeface="Yu Gothic"/>
                </a:defRPr>
              </a:pPr>
            </a:p>
          </p:txBody>
        </p:sp>
        <p:sp>
          <p:nvSpPr>
            <p:cNvPr id="376" name="Sample object 29"/>
            <p:cNvSpPr/>
            <p:nvPr/>
          </p:nvSpPr>
          <p:spPr>
            <a:xfrm flipV="1">
              <a:off x="5487061" y="2187736"/>
              <a:ext cx="1153936" cy="1203006"/>
            </a:xfrm>
            <a:prstGeom prst="line">
              <a:avLst/>
            </a:prstGeom>
            <a:noFill/>
            <a:ln w="38100" cap="flat">
              <a:solidFill>
                <a:srgbClr val="535353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defRPr sz="1200">
                  <a:solidFill>
                    <a:srgbClr val="000000"/>
                  </a:solidFill>
                  <a:latin typeface="+mj-lt"/>
                  <a:ea typeface="+mj-ea"/>
                  <a:cs typeface="+mj-cs"/>
                  <a:sym typeface="Yu Gothic"/>
                </a:defRPr>
              </a:pPr>
            </a:p>
          </p:txBody>
        </p:sp>
        <p:sp>
          <p:nvSpPr>
            <p:cNvPr id="377" name="Sample object 30"/>
            <p:cNvSpPr txBox="1"/>
            <p:nvPr/>
          </p:nvSpPr>
          <p:spPr>
            <a:xfrm>
              <a:off x="5140897" y="0"/>
              <a:ext cx="890196" cy="77583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38100" tIns="38100" rIns="38100" bIns="38100" numCol="1" anchor="ctr">
              <a:normAutofit/>
            </a:bodyPr>
            <a:lstStyle>
              <a:lvl1pPr marL="57799" marR="57799" algn="ctr" defTabSz="1295400">
                <a:defRPr sz="3600">
                  <a:solidFill>
                    <a:srgbClr val="535353"/>
                  </a:solidFill>
                  <a:uFill>
                    <a:solidFill>
                      <a:srgbClr val="FFFFFF"/>
                    </a:solidFill>
                  </a:uFill>
                </a:defRPr>
              </a:lvl1pPr>
            </a:lstStyle>
            <a:p>
              <a:pPr/>
              <a:r>
                <a:rPr/>
                <a:t>-2</a:t>
              </a:r>
            </a:p>
          </p:txBody>
        </p:sp>
        <p:sp>
          <p:nvSpPr>
            <p:cNvPr id="378" name="Sample object 31"/>
            <p:cNvSpPr txBox="1"/>
            <p:nvPr/>
          </p:nvSpPr>
          <p:spPr>
            <a:xfrm>
              <a:off x="5732476" y="535693"/>
              <a:ext cx="1075585" cy="77583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38100" tIns="38100" rIns="38100" bIns="38100" numCol="1" anchor="ctr">
              <a:normAutofit/>
            </a:bodyPr>
            <a:lstStyle>
              <a:lvl1pPr marL="57799" marR="57799" algn="ctr" defTabSz="1295400">
                <a:defRPr sz="3600">
                  <a:solidFill>
                    <a:srgbClr val="535353"/>
                  </a:solidFill>
                  <a:uFill>
                    <a:solidFill>
                      <a:srgbClr val="FFFFFF"/>
                    </a:solidFill>
                  </a:uFill>
                </a:defRPr>
              </a:lvl1pPr>
            </a:lstStyle>
            <a:p>
              <a:pPr/>
              <a:r>
                <a:rPr/>
                <a:t>10</a:t>
              </a:r>
            </a:p>
          </p:txBody>
        </p:sp>
        <p:sp>
          <p:nvSpPr>
            <p:cNvPr id="379" name="Sample object 32"/>
            <p:cNvSpPr txBox="1"/>
            <p:nvPr/>
          </p:nvSpPr>
          <p:spPr>
            <a:xfrm>
              <a:off x="6079064" y="2678475"/>
              <a:ext cx="653073" cy="77583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38100" tIns="38100" rIns="38100" bIns="38100" numCol="1" anchor="ctr">
              <a:normAutofit/>
            </a:bodyPr>
            <a:lstStyle>
              <a:lvl1pPr marL="57799" marR="57799" algn="ctr" defTabSz="1295400">
                <a:defRPr sz="3600">
                  <a:solidFill>
                    <a:srgbClr val="535353"/>
                  </a:solidFill>
                  <a:uFill>
                    <a:solidFill>
                      <a:srgbClr val="FFFFFF"/>
                    </a:solidFill>
                  </a:uFill>
                </a:defRPr>
              </a:lvl1pPr>
            </a:lstStyle>
            <a:p>
              <a:pPr/>
              <a:r>
                <a:rPr/>
                <a:t>4</a:t>
              </a:r>
            </a:p>
          </p:txBody>
        </p:sp>
        <p:sp>
          <p:nvSpPr>
            <p:cNvPr id="380" name="Sample object 33"/>
            <p:cNvSpPr txBox="1"/>
            <p:nvPr/>
          </p:nvSpPr>
          <p:spPr>
            <a:xfrm>
              <a:off x="4809931" y="1015973"/>
              <a:ext cx="1075585" cy="77583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38100" tIns="38100" rIns="38100" bIns="38100" numCol="1" anchor="ctr">
              <a:normAutofit/>
            </a:bodyPr>
            <a:lstStyle>
              <a:lvl1pPr marL="57799" marR="57799" algn="ctr" defTabSz="1295400">
                <a:defRPr sz="3600">
                  <a:solidFill>
                    <a:srgbClr val="535353"/>
                  </a:solidFill>
                  <a:uFill>
                    <a:solidFill>
                      <a:srgbClr val="FFFFFF"/>
                    </a:solidFill>
                  </a:uFill>
                </a:defRPr>
              </a:lvl1pPr>
            </a:lstStyle>
            <a:p>
              <a:pPr/>
              <a:r>
                <a:rPr/>
                <a:t>32</a:t>
              </a:r>
            </a:p>
          </p:txBody>
        </p:sp>
        <p:sp>
          <p:nvSpPr>
            <p:cNvPr id="381" name="Sample object 34"/>
            <p:cNvSpPr txBox="1"/>
            <p:nvPr/>
          </p:nvSpPr>
          <p:spPr>
            <a:xfrm>
              <a:off x="4995205" y="2050418"/>
              <a:ext cx="1075585" cy="77583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38100" tIns="38100" rIns="38100" bIns="38100" numCol="1" anchor="ctr">
              <a:normAutofit/>
            </a:bodyPr>
            <a:lstStyle>
              <a:lvl1pPr marL="57799" marR="57799" algn="ctr" defTabSz="1295400">
                <a:defRPr sz="3600">
                  <a:solidFill>
                    <a:srgbClr val="535353"/>
                  </a:solidFill>
                  <a:uFill>
                    <a:solidFill>
                      <a:srgbClr val="FFFFFF"/>
                    </a:solidFill>
                  </a:uFill>
                </a:defRPr>
              </a:lvl1pPr>
            </a:lstStyle>
            <a:p>
              <a:pPr/>
              <a:r>
                <a:rPr/>
                <a:t>20</a:t>
              </a:r>
            </a:p>
          </p:txBody>
        </p:sp>
        <p:sp>
          <p:nvSpPr>
            <p:cNvPr id="382" name="Sample object 35"/>
            <p:cNvSpPr/>
            <p:nvPr/>
          </p:nvSpPr>
          <p:spPr>
            <a:xfrm>
              <a:off x="8784194" y="674884"/>
              <a:ext cx="1194478" cy="1802705"/>
            </a:xfrm>
            <a:prstGeom prst="line">
              <a:avLst/>
            </a:prstGeom>
            <a:noFill/>
            <a:ln w="38100" cap="flat">
              <a:solidFill>
                <a:srgbClr val="535353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defRPr sz="1200">
                  <a:solidFill>
                    <a:srgbClr val="000000"/>
                  </a:solidFill>
                  <a:latin typeface="+mj-lt"/>
                  <a:ea typeface="+mj-ea"/>
                  <a:cs typeface="+mj-cs"/>
                  <a:sym typeface="Yu Gothic"/>
                </a:defRPr>
              </a:pPr>
            </a:p>
          </p:txBody>
        </p:sp>
        <p:sp>
          <p:nvSpPr>
            <p:cNvPr id="383" name="Sample object 36"/>
            <p:cNvSpPr/>
            <p:nvPr/>
          </p:nvSpPr>
          <p:spPr>
            <a:xfrm flipV="1">
              <a:off x="8600813" y="2187736"/>
              <a:ext cx="1153935" cy="1203006"/>
            </a:xfrm>
            <a:prstGeom prst="line">
              <a:avLst/>
            </a:prstGeom>
            <a:noFill/>
            <a:ln w="38100" cap="flat">
              <a:solidFill>
                <a:srgbClr val="535353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defRPr sz="1200">
                  <a:solidFill>
                    <a:srgbClr val="000000"/>
                  </a:solidFill>
                  <a:latin typeface="+mj-lt"/>
                  <a:ea typeface="+mj-ea"/>
                  <a:cs typeface="+mj-cs"/>
                  <a:sym typeface="Yu Gothic"/>
                </a:defRPr>
              </a:pPr>
            </a:p>
          </p:txBody>
        </p:sp>
        <p:sp>
          <p:nvSpPr>
            <p:cNvPr id="384" name="Sample object 37"/>
            <p:cNvSpPr txBox="1"/>
            <p:nvPr/>
          </p:nvSpPr>
          <p:spPr>
            <a:xfrm>
              <a:off x="8373210" y="0"/>
              <a:ext cx="653073" cy="77583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38100" tIns="38100" rIns="38100" bIns="38100" numCol="1" anchor="ctr">
              <a:normAutofit/>
            </a:bodyPr>
            <a:lstStyle>
              <a:lvl1pPr marL="57799" marR="57799" algn="ctr" defTabSz="1295400">
                <a:defRPr sz="3600">
                  <a:solidFill>
                    <a:srgbClr val="535353"/>
                  </a:solidFill>
                  <a:uFill>
                    <a:solidFill>
                      <a:srgbClr val="FFFFFF"/>
                    </a:solidFill>
                  </a:uFill>
                </a:defRPr>
              </a:lvl1pPr>
            </a:lstStyle>
            <a:p>
              <a:pPr/>
              <a:r>
                <a:rPr/>
                <a:t>0</a:t>
              </a:r>
            </a:p>
          </p:txBody>
        </p:sp>
        <p:sp>
          <p:nvSpPr>
            <p:cNvPr id="385" name="Sample object 38"/>
            <p:cNvSpPr txBox="1"/>
            <p:nvPr/>
          </p:nvSpPr>
          <p:spPr>
            <a:xfrm>
              <a:off x="9057483" y="535693"/>
              <a:ext cx="653073" cy="77583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38100" tIns="38100" rIns="38100" bIns="38100" numCol="1" anchor="ctr">
              <a:normAutofit/>
            </a:bodyPr>
            <a:lstStyle>
              <a:lvl1pPr marL="57799" marR="57799" algn="ctr" defTabSz="1295400">
                <a:defRPr sz="3600">
                  <a:solidFill>
                    <a:srgbClr val="535353"/>
                  </a:solidFill>
                  <a:uFill>
                    <a:solidFill>
                      <a:srgbClr val="FFFFFF"/>
                    </a:solidFill>
                  </a:uFill>
                </a:defRPr>
              </a:lvl1pPr>
            </a:lstStyle>
            <a:p>
              <a:pPr/>
              <a:r>
                <a:rPr/>
                <a:t>8</a:t>
              </a:r>
            </a:p>
          </p:txBody>
        </p:sp>
        <p:sp>
          <p:nvSpPr>
            <p:cNvPr id="386" name="Sample object 39"/>
            <p:cNvSpPr txBox="1"/>
            <p:nvPr/>
          </p:nvSpPr>
          <p:spPr>
            <a:xfrm>
              <a:off x="9192815" y="2678475"/>
              <a:ext cx="653073" cy="77583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38100" tIns="38100" rIns="38100" bIns="38100" numCol="1" anchor="ctr">
              <a:normAutofit/>
            </a:bodyPr>
            <a:lstStyle>
              <a:lvl1pPr marL="57799" marR="57799" algn="ctr" defTabSz="1295400">
                <a:defRPr sz="3600">
                  <a:solidFill>
                    <a:srgbClr val="535353"/>
                  </a:solidFill>
                  <a:uFill>
                    <a:solidFill>
                      <a:srgbClr val="FFFFFF"/>
                    </a:solidFill>
                  </a:uFill>
                </a:defRPr>
              </a:lvl1pPr>
            </a:lstStyle>
            <a:p>
              <a:pPr/>
              <a:r>
                <a:rPr/>
                <a:t>5</a:t>
              </a:r>
            </a:p>
          </p:txBody>
        </p:sp>
        <p:sp>
          <p:nvSpPr>
            <p:cNvPr id="387" name="Sample object 40"/>
            <p:cNvSpPr txBox="1"/>
            <p:nvPr/>
          </p:nvSpPr>
          <p:spPr>
            <a:xfrm>
              <a:off x="7923683" y="1015973"/>
              <a:ext cx="1075584" cy="775834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38100" tIns="38100" rIns="38100" bIns="38100" numCol="1" anchor="ctr">
              <a:normAutofit/>
            </a:bodyPr>
            <a:lstStyle>
              <a:lvl1pPr marL="57799" marR="57799" algn="ctr" defTabSz="1295400">
                <a:defRPr sz="3600">
                  <a:solidFill>
                    <a:srgbClr val="535353"/>
                  </a:solidFill>
                  <a:uFill>
                    <a:solidFill>
                      <a:srgbClr val="FFFFFF"/>
                    </a:solidFill>
                  </a:uFill>
                </a:defRPr>
              </a:lvl1pPr>
            </a:lstStyle>
            <a:p>
              <a:pPr/>
              <a:r>
                <a:rPr/>
                <a:t>27</a:t>
              </a:r>
            </a:p>
          </p:txBody>
        </p:sp>
        <p:sp>
          <p:nvSpPr>
            <p:cNvPr id="388" name="Sample object 41"/>
            <p:cNvSpPr txBox="1"/>
            <p:nvPr/>
          </p:nvSpPr>
          <p:spPr>
            <a:xfrm>
              <a:off x="7784886" y="2050418"/>
              <a:ext cx="1723724" cy="77583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38100" tIns="38100" rIns="38100" bIns="38100" numCol="1" anchor="ctr">
              <a:normAutofit/>
            </a:bodyPr>
            <a:lstStyle>
              <a:lvl1pPr marL="57799" marR="57799" algn="ctr" defTabSz="1295400">
                <a:defRPr sz="3600">
                  <a:solidFill>
                    <a:srgbClr val="535353"/>
                  </a:solidFill>
                  <a:uFill>
                    <a:solidFill>
                      <a:srgbClr val="FFFFFF"/>
                    </a:solidFill>
                  </a:uFill>
                </a:defRPr>
              </a:lvl1pPr>
            </a:lstStyle>
            <a:p>
              <a:pPr/>
              <a:r>
                <a:rPr/>
                <a:t>22.5</a:t>
              </a:r>
            </a:p>
          </p:txBody>
        </p:sp>
        <p:sp>
          <p:nvSpPr>
            <p:cNvPr id="389" name="Sample object 42"/>
            <p:cNvSpPr/>
            <p:nvPr/>
          </p:nvSpPr>
          <p:spPr>
            <a:xfrm>
              <a:off x="1823022" y="863884"/>
              <a:ext cx="1194479" cy="1802704"/>
            </a:xfrm>
            <a:prstGeom prst="line">
              <a:avLst/>
            </a:prstGeom>
            <a:noFill/>
            <a:ln w="38100" cap="flat">
              <a:solidFill>
                <a:srgbClr val="535353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defRPr sz="1200">
                  <a:solidFill>
                    <a:srgbClr val="000000"/>
                  </a:solidFill>
                  <a:latin typeface="+mj-lt"/>
                  <a:ea typeface="+mj-ea"/>
                  <a:cs typeface="+mj-cs"/>
                  <a:sym typeface="Yu Gothic"/>
                </a:defRPr>
              </a:pPr>
            </a:p>
          </p:txBody>
        </p:sp>
        <p:sp>
          <p:nvSpPr>
            <p:cNvPr id="390" name="Sample object 43"/>
            <p:cNvSpPr/>
            <p:nvPr/>
          </p:nvSpPr>
          <p:spPr>
            <a:xfrm flipV="1">
              <a:off x="1639640" y="2376736"/>
              <a:ext cx="1153935" cy="1203005"/>
            </a:xfrm>
            <a:prstGeom prst="line">
              <a:avLst/>
            </a:prstGeom>
            <a:noFill/>
            <a:ln w="38100" cap="flat">
              <a:solidFill>
                <a:srgbClr val="535353"/>
              </a:solidFill>
              <a:prstDash val="solid"/>
              <a:round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 defTabSz="457200">
                <a:defRPr sz="1200">
                  <a:solidFill>
                    <a:srgbClr val="000000"/>
                  </a:solidFill>
                  <a:latin typeface="+mj-lt"/>
                  <a:ea typeface="+mj-ea"/>
                  <a:cs typeface="+mj-cs"/>
                  <a:sym typeface="Yu Gothic"/>
                </a:defRPr>
              </a:pPr>
            </a:p>
          </p:txBody>
        </p:sp>
        <p:sp>
          <p:nvSpPr>
            <p:cNvPr id="391" name="Sample object 44"/>
            <p:cNvSpPr txBox="1"/>
            <p:nvPr/>
          </p:nvSpPr>
          <p:spPr>
            <a:xfrm>
              <a:off x="895273" y="188999"/>
              <a:ext cx="1673296" cy="77583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38100" tIns="38100" rIns="38100" bIns="38100" numCol="1" anchor="ctr">
              <a:normAutofit/>
            </a:bodyPr>
            <a:lstStyle>
              <a:lvl1pPr marL="57799" marR="57799" algn="ctr" defTabSz="1295400">
                <a:defRPr sz="2500">
                  <a:solidFill>
                    <a:srgbClr val="535353"/>
                  </a:solidFill>
                  <a:uFill>
                    <a:solidFill>
                      <a:srgbClr val="FFFFFF"/>
                    </a:solidFill>
                  </a:uFill>
                </a:defRPr>
              </a:lvl1pPr>
            </a:lstStyle>
            <a:p>
              <a:pPr/>
              <a:r>
                <a:rPr/>
                <a:t>ANB</a:t>
              </a:r>
            </a:p>
          </p:txBody>
        </p:sp>
        <p:sp>
          <p:nvSpPr>
            <p:cNvPr id="392" name="Sample object 45"/>
            <p:cNvSpPr txBox="1"/>
            <p:nvPr/>
          </p:nvSpPr>
          <p:spPr>
            <a:xfrm>
              <a:off x="1525726" y="826975"/>
              <a:ext cx="3428689" cy="115383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38100" tIns="38100" rIns="38100" bIns="38100" numCol="1" anchor="ctr">
              <a:normAutofit/>
            </a:bodyPr>
            <a:lstStyle/>
            <a:p>
              <a:pPr marL="57799" marR="57799" algn="ctr" defTabSz="1295400">
                <a:defRPr sz="2500">
                  <a:solidFill>
                    <a:srgbClr val="535353"/>
                  </a:solidFill>
                  <a:uFill>
                    <a:solidFill>
                      <a:srgbClr val="FFFFFF"/>
                    </a:solidFill>
                  </a:uFill>
                </a:defRPr>
              </a:pPr>
              <a:r>
                <a:rPr/>
                <a:t>U1 to NA</a:t>
              </a:r>
            </a:p>
            <a:p>
              <a:pPr marL="57799" marR="57799" algn="ctr" defTabSz="1295400">
                <a:defRPr sz="2500">
                  <a:solidFill>
                    <a:srgbClr val="535353"/>
                  </a:solidFill>
                  <a:uFill>
                    <a:solidFill>
                      <a:srgbClr val="FFFFFF"/>
                    </a:solidFill>
                  </a:uFill>
                </a:defRPr>
              </a:pPr>
              <a:r>
                <a:rPr/>
                <a:t>length</a:t>
              </a:r>
            </a:p>
          </p:txBody>
        </p:sp>
        <p:sp>
          <p:nvSpPr>
            <p:cNvPr id="393" name="Sample object 46"/>
            <p:cNvSpPr txBox="1"/>
            <p:nvPr/>
          </p:nvSpPr>
          <p:spPr>
            <a:xfrm>
              <a:off x="1525726" y="2895866"/>
              <a:ext cx="3428689" cy="115383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38100" tIns="38100" rIns="38100" bIns="38100" numCol="1" anchor="ctr">
              <a:normAutofit/>
            </a:bodyPr>
            <a:lstStyle/>
            <a:p>
              <a:pPr marL="57799" marR="57799" algn="ctr" defTabSz="1295400">
                <a:defRPr sz="2500">
                  <a:solidFill>
                    <a:srgbClr val="535353"/>
                  </a:solidFill>
                  <a:uFill>
                    <a:solidFill>
                      <a:srgbClr val="FFFFFF"/>
                    </a:solidFill>
                  </a:uFill>
                </a:defRPr>
              </a:pPr>
              <a:r>
                <a:rPr/>
                <a:t>L1 to NB</a:t>
              </a:r>
            </a:p>
            <a:p>
              <a:pPr marL="57799" marR="57799" algn="ctr" defTabSz="1295400">
                <a:defRPr sz="2500">
                  <a:solidFill>
                    <a:srgbClr val="535353"/>
                  </a:solidFill>
                  <a:uFill>
                    <a:solidFill>
                      <a:srgbClr val="FFFFFF"/>
                    </a:solidFill>
                  </a:uFill>
                </a:defRPr>
              </a:pPr>
              <a:r>
                <a:rPr/>
                <a:t>length</a:t>
              </a:r>
            </a:p>
          </p:txBody>
        </p:sp>
        <p:sp>
          <p:nvSpPr>
            <p:cNvPr id="394" name="Sample object 47"/>
            <p:cNvSpPr txBox="1"/>
            <p:nvPr/>
          </p:nvSpPr>
          <p:spPr>
            <a:xfrm>
              <a:off x="0" y="2106302"/>
              <a:ext cx="3428688" cy="115383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38100" tIns="38100" rIns="38100" bIns="38100" numCol="1" anchor="ctr">
              <a:normAutofit/>
            </a:bodyPr>
            <a:lstStyle>
              <a:lvl1pPr marL="57799" marR="57799" algn="ctr" defTabSz="1295400">
                <a:defRPr sz="2500">
                  <a:solidFill>
                    <a:srgbClr val="535353"/>
                  </a:solidFill>
                  <a:uFill>
                    <a:solidFill>
                      <a:srgbClr val="FFFFFF"/>
                    </a:solidFill>
                  </a:uFill>
                </a:defRPr>
              </a:lvl1pPr>
            </a:lstStyle>
            <a:p>
              <a:pPr/>
              <a:r>
                <a:rPr/>
                <a:t>Angle</a:t>
              </a:r>
            </a:p>
          </p:txBody>
        </p:sp>
        <p:sp>
          <p:nvSpPr>
            <p:cNvPr id="395" name="Sample object 48"/>
            <p:cNvSpPr txBox="1"/>
            <p:nvPr/>
          </p:nvSpPr>
          <p:spPr>
            <a:xfrm>
              <a:off x="17577" y="1188320"/>
              <a:ext cx="3428689" cy="115383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38100" tIns="38100" rIns="38100" bIns="38100" numCol="1" anchor="ctr">
              <a:normAutofit/>
            </a:bodyPr>
            <a:lstStyle>
              <a:lvl1pPr marL="57799" marR="57799" algn="ctr" defTabSz="1295400">
                <a:defRPr sz="2500">
                  <a:solidFill>
                    <a:srgbClr val="535353"/>
                  </a:solidFill>
                  <a:uFill>
                    <a:solidFill>
                      <a:srgbClr val="FFFFFF"/>
                    </a:solidFill>
                  </a:uFill>
                </a:defRPr>
              </a:lvl1pPr>
            </a:lstStyle>
            <a:p>
              <a:pPr/>
              <a:r>
                <a:rPr/>
                <a:t>Angle</a:t>
              </a:r>
            </a:p>
          </p:txBody>
        </p:sp>
      </p:grpSp>
      <p:sp>
        <p:nvSpPr>
          <p:cNvPr id="398" name="Sample object 49"/>
          <p:cNvSpPr txBox="1"/>
          <p:nvPr/>
        </p:nvSpPr>
        <p:spPr>
          <a:xfrm>
            <a:off x="1000000" y="20450000"/>
            <a:ext cx="22000000" cy="450000"/>
          </a:xfrm>
        </p:spPr>
        <p:txBody>
          <a:bodyPr wrap="square"/>
          <a:lstStyle/>
          <a:p>
            <a:r>
              <a:rPr sz="2300">
                <a:solidFill>
                  <a:srgbClr val="507478"/>
                </a:solidFill>
                <a:latin typeface="Yu Gothic"/>
                <a:ea typeface="Yu Gothic"/>
              </a:rPr>
              <a:t>AI生成画像・架空の入力例  |  Sample Dental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Sample object 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" name="Sample object 1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0251400" cy="21386800"/>
          </a:xfrm>
          <a:prstGeom prst="rect">
            <a:avLst/>
          </a:prstGeom>
        </p:spPr>
      </p:pic>
      <p:pic>
        <p:nvPicPr>
          <p:cNvPr id="399" name="Sample object 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3347072" y="18572441"/>
            <a:ext cx="3557256" cy="2434385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400" name="Sample object 3"/>
          <p:cNvGraphicFramePr/>
          <p:nvPr/>
        </p:nvGraphicFramePr>
        <p:xfrm>
          <a:off x="1025044" y="898013"/>
          <a:ext cx="10430746" cy="1585616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1" rtl="0">
                <a:tableStyleId>{4C3C2611-4C71-4FC5-86AE-919BDF0F9419}</a:tableStyleId>
              </a:tblPr>
              <a:tblGrid>
                <a:gridCol w="10430746"/>
              </a:tblGrid>
              <a:tr h="1585616">
                <a:tc>
                  <a:txBody>
                    <a:bodyPr wrap="square">
                      <a:normAutofit/>
                    </a:bodyPr>
                    <a:lstStyle/>
                    <a:p>
                      <a:pPr algn="l" defTabSz="914400">
                        <a:defRPr sz="1800"/>
                      </a:pPr>
                      <a:r>
                        <a:rPr sz="7000">
                          <a:solidFill>
                            <a:srgbClr val="5E5E5E"/>
                          </a:solidFill>
                          <a:latin typeface="Yu Gothic"/>
                          <a:ea typeface="Yu Gothic"/>
                          <a:cs typeface="Yu Gothic"/>
                          <a:sym typeface="Yu Gothic"/>
                        </a:rPr>
                        <a:t>矯正学的診断</a:t>
                      </a:r>
                    </a:p>
                  </a:txBody>
                  <a:tcPr marL="50800" marR="50800" marT="50800" marB="50800" anchor="ctr" anchorCtr="0" horzOverflow="overflow">
                    <a:noFill/>
                  </a:tcPr>
                </a:tc>
              </a:tr>
            </a:tbl>
          </a:graphicData>
        </a:graphic>
      </p:graphicFrame>
      <p:sp>
        <p:nvSpPr>
          <p:cNvPr id="403" name="Sample object 4"/>
          <p:cNvSpPr txBox="1"/>
          <p:nvPr/>
        </p:nvSpPr>
        <p:spPr>
          <a:xfrm>
            <a:off x="5662566" y="2654300"/>
            <a:ext cx="1155701" cy="635000"/>
          </a:xfrm>
          <a:prstGeom prst="rect">
            <a:avLst/>
          </a:prstGeom>
          <a:ln w="25400">
            <a:solidFill>
              <a:srgbClr val="929292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50800" tIns="50800" rIns="50800" bIns="50800" anchor="ctr">
            <a:normAutofit/>
          </a:bodyPr>
          <a:lstStyle>
            <a:lvl1pPr algn="ctr"/>
          </a:lstStyle>
          <a:p>
            <a:pPr/>
            <a:r>
              <a:rPr/>
              <a:t>主訴</a:t>
            </a:r>
          </a:p>
        </p:txBody>
      </p:sp>
      <p:sp>
        <p:nvSpPr>
          <p:cNvPr id="404" name="Sample object 5"/>
          <p:cNvSpPr txBox="1"/>
          <p:nvPr/>
        </p:nvSpPr>
        <p:spPr>
          <a:xfrm>
            <a:off x="5073649" y="7905913"/>
            <a:ext cx="2679701" cy="635001"/>
          </a:xfrm>
          <a:prstGeom prst="rect">
            <a:avLst/>
          </a:prstGeom>
          <a:ln w="25400">
            <a:solidFill>
              <a:srgbClr val="929292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50800" tIns="50800" rIns="50800" bIns="50800" anchor="ctr">
            <a:normAutofit/>
          </a:bodyPr>
          <a:lstStyle>
            <a:lvl1pPr algn="ctr"/>
          </a:lstStyle>
          <a:p>
            <a:pPr/>
            <a:r>
              <a:rPr/>
              <a:t>主な問題点</a:t>
            </a:r>
          </a:p>
        </p:txBody>
      </p:sp>
      <p:graphicFrame>
        <p:nvGraphicFramePr>
          <p:cNvPr id="405" name="Sample object 6"/>
          <p:cNvGraphicFramePr/>
          <p:nvPr/>
        </p:nvGraphicFramePr>
        <p:xfrm>
          <a:off x="5030693" y="9482211"/>
          <a:ext cx="5715188" cy="7112000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1" rtl="0">
                <a:tableStyleId>{4C3C2611-4C71-4FC5-86AE-919BDF0F9419}</a:tableStyleId>
              </a:tblPr>
              <a:tblGrid>
                <a:gridCol w="3175188"/>
                <a:gridCol w="1270000"/>
                <a:gridCol w="1270000"/>
              </a:tblGrid>
              <a:tr h="1016000">
                <a:tc>
                  <a:txBody>
                    <a:bodyPr wrap="square">
                      <a:normAutofit/>
                    </a:bodyPr>
                    <a:lstStyle/>
                    <a:p>
                      <a:pPr indent="180">
                        <a:defRPr sz="1800"/>
                      </a:pPr>
                      <a:r>
                        <a:rPr sz="2925">
                          <a:solidFill>
                            <a:srgbClr val="535353"/>
                          </a:solidFill>
                          <a:sym typeface="Yu Gothic"/>
                        </a:rPr>
                        <a:t>顔貌・口腔内所見</a:t>
                      </a:r>
                    </a:p>
                  </a:txBody>
                  <a:tcPr marL="0" marR="0" marT="0" marB="0" anchor="ctr" anchorCtr="0" horzOverflow="overflow">
                    <a:lnL w="6350">
                      <a:solidFill>
                        <a:srgbClr val="A7A7A7"/>
                      </a:solidFill>
                      <a:miter lim="400000"/>
                    </a:lnL>
                    <a:lnR w="6350">
                      <a:solidFill>
                        <a:srgbClr val="A7A7A7"/>
                      </a:solidFill>
                      <a:miter lim="400000"/>
                    </a:lnR>
                    <a:lnT w="6350">
                      <a:solidFill>
                        <a:srgbClr val="A7A7A7"/>
                      </a:solidFill>
                      <a:miter lim="400000"/>
                    </a:lnT>
                    <a:lnB w="6350">
                      <a:solidFill>
                        <a:srgbClr val="A7A7A7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indent="457200">
                        <a:defRPr sz="1800"/>
                      </a:pPr>
                      <a:r>
                        <a:rPr sz="3000">
                          <a:solidFill>
                            <a:srgbClr val="535353"/>
                          </a:solidFill>
                          <a:sym typeface="Yu Gothic"/>
                        </a:rPr>
                        <a:t>有</a:t>
                      </a:r>
                    </a:p>
                  </a:txBody>
                  <a:tcPr marL="0" marR="0" marT="0" marB="0" anchor="ctr" anchorCtr="0" horzOverflow="overflow">
                    <a:lnL w="6350">
                      <a:solidFill>
                        <a:srgbClr val="A7A7A7"/>
                      </a:solidFill>
                      <a:miter lim="400000"/>
                    </a:lnL>
                    <a:lnR w="6350">
                      <a:solidFill>
                        <a:srgbClr val="A7A7A7"/>
                      </a:solidFill>
                      <a:miter lim="400000"/>
                    </a:lnR>
                    <a:lnT w="6350">
                      <a:solidFill>
                        <a:srgbClr val="A7A7A7"/>
                      </a:solidFill>
                      <a:miter lim="400000"/>
                    </a:lnT>
                    <a:lnB w="6350">
                      <a:solidFill>
                        <a:srgbClr val="A7A7A7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indent="457200">
                        <a:defRPr sz="1800"/>
                      </a:pPr>
                      <a:r>
                        <a:rPr sz="3000">
                          <a:solidFill>
                            <a:srgbClr val="535353"/>
                          </a:solidFill>
                          <a:sym typeface="Yu Gothic"/>
                        </a:rPr>
                        <a:t>無</a:t>
                      </a:r>
                    </a:p>
                  </a:txBody>
                  <a:tcPr marL="0" marR="0" marT="0" marB="0" anchor="ctr" anchorCtr="0" horzOverflow="overflow">
                    <a:lnL w="6350">
                      <a:solidFill>
                        <a:srgbClr val="A7A7A7"/>
                      </a:solidFill>
                      <a:miter lim="400000"/>
                    </a:lnL>
                    <a:lnR w="6350">
                      <a:solidFill>
                        <a:srgbClr val="A7A7A7"/>
                      </a:solidFill>
                      <a:miter lim="400000"/>
                    </a:lnR>
                    <a:lnT w="6350">
                      <a:solidFill>
                        <a:srgbClr val="A7A7A7"/>
                      </a:solidFill>
                      <a:miter lim="400000"/>
                    </a:lnT>
                    <a:lnB w="6350">
                      <a:solidFill>
                        <a:srgbClr val="A7A7A7"/>
                      </a:solidFill>
                      <a:miter lim="400000"/>
                    </a:lnB>
                    <a:noFill/>
                  </a:tcPr>
                </a:tc>
              </a:tr>
              <a:tr h="1016000">
                <a:tc>
                  <a:txBody>
                    <a:bodyPr wrap="square">
                      <a:normAutofit/>
                    </a:bodyPr>
                    <a:lstStyle/>
                    <a:p>
                      <a:pPr indent="180">
                        <a:defRPr sz="1800"/>
                      </a:pPr>
                      <a:r>
                        <a:rPr sz="3000">
                          <a:solidFill>
                            <a:srgbClr val="535353"/>
                          </a:solidFill>
                          <a:sym typeface="Yu Gothic"/>
                        </a:rPr>
                        <a:t>顔の非対称</a:t>
                      </a:r>
                    </a:p>
                  </a:txBody>
                  <a:tcPr marL="0" marR="0" marT="0" marB="0" anchor="ctr" anchorCtr="0" horzOverflow="overflow">
                    <a:lnL w="6350">
                      <a:solidFill>
                        <a:srgbClr val="A7A7A7"/>
                      </a:solidFill>
                      <a:miter lim="400000"/>
                    </a:lnL>
                    <a:lnR w="6350">
                      <a:solidFill>
                        <a:srgbClr val="A7A7A7"/>
                      </a:solidFill>
                      <a:miter lim="400000"/>
                    </a:lnR>
                    <a:lnT w="6350">
                      <a:solidFill>
                        <a:srgbClr val="A7A7A7"/>
                      </a:solidFill>
                      <a:miter lim="400000"/>
                    </a:lnT>
                    <a:lnB w="6350">
                      <a:solidFill>
                        <a:srgbClr val="A7A7A7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457200">
                        <a:defRPr sz="3000">
                          <a:solidFill>
                            <a:srgbClr val="535353"/>
                          </a:solidFill>
                          <a:sym typeface="Yu Gothic"/>
                        </a:defRPr>
                      </a:pPr>
                    </a:p>
                  </a:txBody>
                  <a:tcPr marL="0" marR="0" marT="0" marB="0" anchor="ctr" anchorCtr="0" horzOverflow="overflow">
                    <a:lnL w="6350">
                      <a:solidFill>
                        <a:srgbClr val="A7A7A7"/>
                      </a:solidFill>
                      <a:miter lim="400000"/>
                    </a:lnL>
                    <a:lnR w="6350">
                      <a:solidFill>
                        <a:srgbClr val="A7A7A7"/>
                      </a:solidFill>
                      <a:miter lim="400000"/>
                    </a:lnR>
                    <a:lnT w="6350">
                      <a:solidFill>
                        <a:srgbClr val="A7A7A7"/>
                      </a:solidFill>
                      <a:miter lim="400000"/>
                    </a:lnT>
                    <a:lnB w="6350">
                      <a:solidFill>
                        <a:srgbClr val="A7A7A7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indent="457200" algn="ctr">
                        <a:defRPr sz="3000">
                          <a:solidFill>
                            <a:srgbClr val="535353"/>
                          </a:solidFill>
                          <a:sym typeface="Yu Gothic"/>
                        </a:defRPr>
                      </a:pPr>
                      <a:r>
                        <a:rPr sz="3000">
                          <a:solidFill>
                            <a:srgbClr val="535353"/>
                          </a:solidFill>
                          <a:sym typeface="Yu Gothic"/>
                        </a:rPr>
                        <a:t>●</a:t>
                      </a:r>
                    </a:p>
                  </a:txBody>
                  <a:tcPr marL="0" marR="0" marT="0" marB="0" anchor="ctr" anchorCtr="0" horzOverflow="overflow">
                    <a:lnL w="6350">
                      <a:solidFill>
                        <a:srgbClr val="A7A7A7"/>
                      </a:solidFill>
                      <a:miter lim="400000"/>
                    </a:lnL>
                    <a:lnR w="6350">
                      <a:solidFill>
                        <a:srgbClr val="A7A7A7"/>
                      </a:solidFill>
                      <a:miter lim="400000"/>
                    </a:lnR>
                    <a:lnT w="6350">
                      <a:solidFill>
                        <a:srgbClr val="A7A7A7"/>
                      </a:solidFill>
                      <a:miter lim="400000"/>
                    </a:lnT>
                    <a:lnB w="6350">
                      <a:solidFill>
                        <a:srgbClr val="A7A7A7"/>
                      </a:solidFill>
                      <a:miter lim="400000"/>
                    </a:lnB>
                    <a:noFill/>
                  </a:tcPr>
                </a:tc>
              </a:tr>
              <a:tr h="1016000">
                <a:tc>
                  <a:txBody>
                    <a:bodyPr wrap="square">
                      <a:normAutofit/>
                    </a:bodyPr>
                    <a:lstStyle/>
                    <a:p>
                      <a:pPr indent="180">
                        <a:defRPr sz="1800"/>
                      </a:pPr>
                      <a:r>
                        <a:rPr sz="3000">
                          <a:solidFill>
                            <a:srgbClr val="535353"/>
                          </a:solidFill>
                          <a:sym typeface="Yu Gothic"/>
                        </a:rPr>
                        <a:t>口唇の厚み</a:t>
                      </a:r>
                    </a:p>
                  </a:txBody>
                  <a:tcPr marL="0" marR="0" marT="0" marB="0" anchor="ctr" anchorCtr="0" horzOverflow="overflow">
                    <a:lnL w="6350">
                      <a:solidFill>
                        <a:srgbClr val="A7A7A7"/>
                      </a:solidFill>
                      <a:miter lim="400000"/>
                    </a:lnL>
                    <a:lnR w="6350">
                      <a:solidFill>
                        <a:srgbClr val="A7A7A7"/>
                      </a:solidFill>
                      <a:miter lim="400000"/>
                    </a:lnR>
                    <a:lnT w="6350">
                      <a:solidFill>
                        <a:srgbClr val="A7A7A7"/>
                      </a:solidFill>
                      <a:miter lim="400000"/>
                    </a:lnT>
                    <a:lnB w="6350">
                      <a:solidFill>
                        <a:srgbClr val="A7A7A7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457200">
                        <a:defRPr sz="3000">
                          <a:solidFill>
                            <a:srgbClr val="535353"/>
                          </a:solidFill>
                          <a:sym typeface="Yu Gothic"/>
                        </a:defRPr>
                      </a:pPr>
                    </a:p>
                  </a:txBody>
                  <a:tcPr marL="0" marR="0" marT="0" marB="0" anchor="ctr" anchorCtr="0" horzOverflow="overflow">
                    <a:lnL w="6350">
                      <a:solidFill>
                        <a:srgbClr val="A7A7A7"/>
                      </a:solidFill>
                      <a:miter lim="400000"/>
                    </a:lnL>
                    <a:lnR w="6350">
                      <a:solidFill>
                        <a:srgbClr val="A7A7A7"/>
                      </a:solidFill>
                      <a:miter lim="400000"/>
                    </a:lnR>
                    <a:lnT w="6350">
                      <a:solidFill>
                        <a:srgbClr val="A7A7A7"/>
                      </a:solidFill>
                      <a:miter lim="400000"/>
                    </a:lnT>
                    <a:lnB w="6350">
                      <a:solidFill>
                        <a:srgbClr val="A7A7A7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indent="457200" algn="ctr">
                        <a:defRPr sz="3000">
                          <a:solidFill>
                            <a:srgbClr val="535353"/>
                          </a:solidFill>
                          <a:sym typeface="Yu Gothic"/>
                        </a:defRPr>
                      </a:pPr>
                      <a:r>
                        <a:rPr sz="3000">
                          <a:solidFill>
                            <a:srgbClr val="535353"/>
                          </a:solidFill>
                          <a:sym typeface="Yu Gothic"/>
                        </a:rPr>
                        <a:t>●</a:t>
                      </a:r>
                    </a:p>
                  </a:txBody>
                  <a:tcPr marL="0" marR="0" marT="0" marB="0" anchor="ctr" anchorCtr="0" horzOverflow="overflow">
                    <a:lnL w="6350">
                      <a:solidFill>
                        <a:srgbClr val="A7A7A7"/>
                      </a:solidFill>
                      <a:miter lim="400000"/>
                    </a:lnL>
                    <a:lnR w="6350">
                      <a:solidFill>
                        <a:srgbClr val="A7A7A7"/>
                      </a:solidFill>
                      <a:miter lim="400000"/>
                    </a:lnR>
                    <a:lnT w="6350">
                      <a:solidFill>
                        <a:srgbClr val="A7A7A7"/>
                      </a:solidFill>
                      <a:miter lim="400000"/>
                    </a:lnT>
                    <a:lnB w="6350">
                      <a:solidFill>
                        <a:srgbClr val="A7A7A7"/>
                      </a:solidFill>
                      <a:miter lim="400000"/>
                    </a:lnB>
                    <a:noFill/>
                  </a:tcPr>
                </a:tc>
              </a:tr>
              <a:tr h="1016000">
                <a:tc>
                  <a:txBody>
                    <a:bodyPr wrap="square">
                      <a:normAutofit/>
                    </a:bodyPr>
                    <a:lstStyle/>
                    <a:p>
                      <a:pPr indent="180">
                        <a:defRPr sz="1800"/>
                      </a:pPr>
                      <a:r>
                        <a:rPr sz="3000">
                          <a:solidFill>
                            <a:srgbClr val="535353"/>
                          </a:solidFill>
                          <a:sym typeface="Yu Gothic"/>
                        </a:rPr>
                        <a:t>口元の突出感</a:t>
                      </a:r>
                    </a:p>
                  </a:txBody>
                  <a:tcPr marL="0" marR="0" marT="0" marB="0" anchor="ctr" anchorCtr="0" horzOverflow="overflow">
                    <a:lnL w="6350">
                      <a:solidFill>
                        <a:srgbClr val="A7A7A7"/>
                      </a:solidFill>
                      <a:miter lim="400000"/>
                    </a:lnL>
                    <a:lnR w="6350">
                      <a:solidFill>
                        <a:srgbClr val="A7A7A7"/>
                      </a:solidFill>
                      <a:miter lim="400000"/>
                    </a:lnR>
                    <a:lnT w="6350">
                      <a:solidFill>
                        <a:srgbClr val="A7A7A7"/>
                      </a:solidFill>
                      <a:miter lim="400000"/>
                    </a:lnT>
                    <a:lnB w="6350">
                      <a:solidFill>
                        <a:srgbClr val="A7A7A7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457200">
                        <a:defRPr sz="3000">
                          <a:solidFill>
                            <a:srgbClr val="535353"/>
                          </a:solidFill>
                          <a:sym typeface="Yu Gothic"/>
                        </a:defRPr>
                      </a:pPr>
                    </a:p>
                  </a:txBody>
                  <a:tcPr marL="0" marR="0" marT="0" marB="0" anchor="ctr" anchorCtr="0" horzOverflow="overflow">
                    <a:lnL w="6350">
                      <a:solidFill>
                        <a:srgbClr val="A7A7A7"/>
                      </a:solidFill>
                      <a:miter lim="400000"/>
                    </a:lnL>
                    <a:lnR w="6350">
                      <a:solidFill>
                        <a:srgbClr val="A7A7A7"/>
                      </a:solidFill>
                      <a:miter lim="400000"/>
                    </a:lnR>
                    <a:lnT w="6350">
                      <a:solidFill>
                        <a:srgbClr val="A7A7A7"/>
                      </a:solidFill>
                      <a:miter lim="400000"/>
                    </a:lnT>
                    <a:lnB w="6350">
                      <a:solidFill>
                        <a:srgbClr val="A7A7A7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indent="457200" algn="ctr">
                        <a:defRPr sz="3000">
                          <a:solidFill>
                            <a:srgbClr val="535353"/>
                          </a:solidFill>
                          <a:sym typeface="Yu Gothic"/>
                        </a:defRPr>
                      </a:pPr>
                      <a:r>
                        <a:rPr sz="3000">
                          <a:solidFill>
                            <a:srgbClr val="535353"/>
                          </a:solidFill>
                          <a:sym typeface="Yu Gothic"/>
                        </a:rPr>
                        <a:t>●</a:t>
                      </a:r>
                    </a:p>
                  </a:txBody>
                  <a:tcPr marL="0" marR="0" marT="0" marB="0" anchor="ctr" anchorCtr="0" horzOverflow="overflow">
                    <a:lnL w="6350">
                      <a:solidFill>
                        <a:srgbClr val="A7A7A7"/>
                      </a:solidFill>
                      <a:miter lim="400000"/>
                    </a:lnL>
                    <a:lnR w="6350">
                      <a:solidFill>
                        <a:srgbClr val="A7A7A7"/>
                      </a:solidFill>
                      <a:miter lim="400000"/>
                    </a:lnR>
                    <a:lnT w="6350">
                      <a:solidFill>
                        <a:srgbClr val="A7A7A7"/>
                      </a:solidFill>
                      <a:miter lim="400000"/>
                    </a:lnT>
                    <a:lnB w="6350">
                      <a:solidFill>
                        <a:srgbClr val="A7A7A7"/>
                      </a:solidFill>
                      <a:miter lim="400000"/>
                    </a:lnB>
                    <a:noFill/>
                  </a:tcPr>
                </a:tc>
              </a:tr>
              <a:tr h="1016000">
                <a:tc>
                  <a:txBody>
                    <a:bodyPr wrap="square">
                      <a:normAutofit/>
                    </a:bodyPr>
                    <a:lstStyle/>
                    <a:p>
                      <a:pPr indent="180">
                        <a:defRPr sz="1800"/>
                      </a:pPr>
                      <a:r>
                        <a:rPr sz="3000">
                          <a:solidFill>
                            <a:srgbClr val="535353"/>
                          </a:solidFill>
                          <a:sym typeface="Yu Gothic"/>
                        </a:rPr>
                        <a:t>正中のずれ</a:t>
                      </a:r>
                    </a:p>
                  </a:txBody>
                  <a:tcPr marL="0" marR="0" marT="0" marB="0" anchor="ctr" anchorCtr="0" horzOverflow="overflow">
                    <a:lnL w="6350">
                      <a:solidFill>
                        <a:srgbClr val="A7A7A7"/>
                      </a:solidFill>
                      <a:miter lim="400000"/>
                    </a:lnL>
                    <a:lnR w="6350">
                      <a:solidFill>
                        <a:srgbClr val="A7A7A7"/>
                      </a:solidFill>
                      <a:miter lim="400000"/>
                    </a:lnR>
                    <a:lnT w="6350">
                      <a:solidFill>
                        <a:srgbClr val="A7A7A7"/>
                      </a:solidFill>
                      <a:miter lim="400000"/>
                    </a:lnT>
                    <a:lnB w="6350">
                      <a:solidFill>
                        <a:srgbClr val="A7A7A7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457200">
                        <a:defRPr sz="3000">
                          <a:solidFill>
                            <a:srgbClr val="535353"/>
                          </a:solidFill>
                          <a:sym typeface="Yu Gothic"/>
                        </a:defRPr>
                      </a:pPr>
                    </a:p>
                  </a:txBody>
                  <a:tcPr marL="0" marR="0" marT="0" marB="0" anchor="ctr" anchorCtr="0" horzOverflow="overflow">
                    <a:lnL w="6350">
                      <a:solidFill>
                        <a:srgbClr val="A7A7A7"/>
                      </a:solidFill>
                      <a:miter lim="400000"/>
                    </a:lnL>
                    <a:lnR w="6350">
                      <a:solidFill>
                        <a:srgbClr val="A7A7A7"/>
                      </a:solidFill>
                      <a:miter lim="400000"/>
                    </a:lnR>
                    <a:lnT w="6350">
                      <a:solidFill>
                        <a:srgbClr val="A7A7A7"/>
                      </a:solidFill>
                      <a:miter lim="400000"/>
                    </a:lnT>
                    <a:lnB w="6350">
                      <a:solidFill>
                        <a:srgbClr val="A7A7A7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indent="457200" algn="ctr">
                        <a:defRPr sz="3000">
                          <a:solidFill>
                            <a:srgbClr val="535353"/>
                          </a:solidFill>
                          <a:sym typeface="Yu Gothic"/>
                        </a:defRPr>
                      </a:pPr>
                      <a:r>
                        <a:rPr sz="3000">
                          <a:solidFill>
                            <a:srgbClr val="535353"/>
                          </a:solidFill>
                          <a:sym typeface="Yu Gothic"/>
                        </a:rPr>
                        <a:t>●</a:t>
                      </a:r>
                    </a:p>
                  </a:txBody>
                  <a:tcPr marL="0" marR="0" marT="0" marB="0" anchor="ctr" anchorCtr="0" horzOverflow="overflow">
                    <a:lnL w="6350">
                      <a:solidFill>
                        <a:srgbClr val="A7A7A7"/>
                      </a:solidFill>
                      <a:miter lim="400000"/>
                    </a:lnL>
                    <a:lnR w="6350">
                      <a:solidFill>
                        <a:srgbClr val="A7A7A7"/>
                      </a:solidFill>
                      <a:miter lim="400000"/>
                    </a:lnR>
                    <a:lnT w="6350">
                      <a:solidFill>
                        <a:srgbClr val="A7A7A7"/>
                      </a:solidFill>
                      <a:miter lim="400000"/>
                    </a:lnT>
                    <a:lnB w="6350">
                      <a:solidFill>
                        <a:srgbClr val="A7A7A7"/>
                      </a:solidFill>
                      <a:miter lim="400000"/>
                    </a:lnB>
                    <a:noFill/>
                  </a:tcPr>
                </a:tc>
              </a:tr>
              <a:tr h="1016000">
                <a:tc>
                  <a:txBody>
                    <a:bodyPr wrap="square">
                      <a:normAutofit/>
                    </a:bodyPr>
                    <a:lstStyle/>
                    <a:p>
                      <a:pPr indent="180">
                        <a:defRPr sz="1800"/>
                      </a:pPr>
                      <a:r>
                        <a:rPr sz="2925">
                          <a:solidFill>
                            <a:srgbClr val="535353"/>
                          </a:solidFill>
                          <a:sym typeface="Yu Gothic"/>
                        </a:rPr>
                        <a:t>奥歯の噛み合わせ</a:t>
                      </a:r>
                    </a:p>
                  </a:txBody>
                  <a:tcPr marL="0" marR="0" marT="0" marB="0" anchor="ctr" anchorCtr="0" horzOverflow="overflow">
                    <a:lnL w="6350">
                      <a:solidFill>
                        <a:srgbClr val="A7A7A7"/>
                      </a:solidFill>
                      <a:miter lim="400000"/>
                    </a:lnL>
                    <a:lnR w="6350">
                      <a:solidFill>
                        <a:srgbClr val="A7A7A7"/>
                      </a:solidFill>
                      <a:miter lim="400000"/>
                    </a:lnR>
                    <a:lnT w="6350">
                      <a:solidFill>
                        <a:srgbClr val="A7A7A7"/>
                      </a:solidFill>
                      <a:miter lim="400000"/>
                    </a:lnT>
                    <a:lnB w="6350">
                      <a:solidFill>
                        <a:srgbClr val="A7A7A7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457200">
                        <a:defRPr sz="3000">
                          <a:solidFill>
                            <a:srgbClr val="535353"/>
                          </a:solidFill>
                          <a:sym typeface="Yu Gothic"/>
                        </a:defRPr>
                      </a:pPr>
                    </a:p>
                  </a:txBody>
                  <a:tcPr marL="0" marR="0" marT="0" marB="0" anchor="ctr" anchorCtr="0" horzOverflow="overflow">
                    <a:lnL w="6350">
                      <a:solidFill>
                        <a:srgbClr val="A7A7A7"/>
                      </a:solidFill>
                      <a:miter lim="400000"/>
                    </a:lnL>
                    <a:lnR w="6350">
                      <a:solidFill>
                        <a:srgbClr val="A7A7A7"/>
                      </a:solidFill>
                      <a:miter lim="400000"/>
                    </a:lnR>
                    <a:lnT w="6350">
                      <a:solidFill>
                        <a:srgbClr val="A7A7A7"/>
                      </a:solidFill>
                      <a:miter lim="400000"/>
                    </a:lnT>
                    <a:lnB w="6350">
                      <a:solidFill>
                        <a:srgbClr val="A7A7A7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indent="457200" algn="ctr">
                        <a:defRPr sz="3000">
                          <a:solidFill>
                            <a:srgbClr val="535353"/>
                          </a:solidFill>
                          <a:sym typeface="Yu Gothic"/>
                        </a:defRPr>
                      </a:pPr>
                      <a:r>
                        <a:rPr sz="3000">
                          <a:solidFill>
                            <a:srgbClr val="535353"/>
                          </a:solidFill>
                          <a:sym typeface="Yu Gothic"/>
                        </a:rPr>
                        <a:t>●</a:t>
                      </a:r>
                    </a:p>
                  </a:txBody>
                  <a:tcPr marL="0" marR="0" marT="0" marB="0" anchor="ctr" anchorCtr="0" horzOverflow="overflow">
                    <a:lnL w="6350">
                      <a:solidFill>
                        <a:srgbClr val="A7A7A7"/>
                      </a:solidFill>
                      <a:miter lim="400000"/>
                    </a:lnL>
                    <a:lnR w="6350">
                      <a:solidFill>
                        <a:srgbClr val="A7A7A7"/>
                      </a:solidFill>
                      <a:miter lim="400000"/>
                    </a:lnR>
                    <a:lnT w="6350">
                      <a:solidFill>
                        <a:srgbClr val="A7A7A7"/>
                      </a:solidFill>
                      <a:miter lim="400000"/>
                    </a:lnT>
                    <a:lnB w="6350">
                      <a:solidFill>
                        <a:srgbClr val="A7A7A7"/>
                      </a:solidFill>
                      <a:miter lim="400000"/>
                    </a:lnB>
                    <a:noFill/>
                  </a:tcPr>
                </a:tc>
              </a:tr>
              <a:tr h="1016000">
                <a:tc>
                  <a:txBody>
                    <a:bodyPr wrap="square">
                      <a:normAutofit/>
                    </a:bodyPr>
                    <a:lstStyle/>
                    <a:p>
                      <a:pPr indent="180">
                        <a:defRPr sz="1800"/>
                      </a:pPr>
                      <a:r>
                        <a:rPr sz="3000">
                          <a:solidFill>
                            <a:srgbClr val="535353"/>
                          </a:solidFill>
                          <a:sym typeface="Yu Gothic"/>
                        </a:rPr>
                        <a:t>歯列の幅</a:t>
                      </a:r>
                    </a:p>
                  </a:txBody>
                  <a:tcPr marL="0" marR="0" marT="0" marB="0" anchor="ctr" anchorCtr="0" horzOverflow="overflow">
                    <a:lnL w="6350">
                      <a:solidFill>
                        <a:srgbClr val="A7A7A7"/>
                      </a:solidFill>
                      <a:miter lim="400000"/>
                    </a:lnL>
                    <a:lnR w="6350">
                      <a:solidFill>
                        <a:srgbClr val="A7A7A7"/>
                      </a:solidFill>
                      <a:miter lim="400000"/>
                    </a:lnR>
                    <a:lnT w="6350">
                      <a:solidFill>
                        <a:srgbClr val="A7A7A7"/>
                      </a:solidFill>
                      <a:miter lim="400000"/>
                    </a:lnT>
                    <a:lnB w="6350">
                      <a:solidFill>
                        <a:srgbClr val="A7A7A7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457200">
                        <a:defRPr sz="3000">
                          <a:solidFill>
                            <a:srgbClr val="535353"/>
                          </a:solidFill>
                          <a:sym typeface="Yu Gothic"/>
                        </a:defRPr>
                      </a:pPr>
                    </a:p>
                  </a:txBody>
                  <a:tcPr marL="0" marR="0" marT="0" marB="0" anchor="ctr" anchorCtr="0" horzOverflow="overflow">
                    <a:lnL w="6350">
                      <a:solidFill>
                        <a:srgbClr val="A7A7A7"/>
                      </a:solidFill>
                      <a:miter lim="400000"/>
                    </a:lnL>
                    <a:lnR w="6350">
                      <a:solidFill>
                        <a:srgbClr val="A7A7A7"/>
                      </a:solidFill>
                      <a:miter lim="400000"/>
                    </a:lnR>
                    <a:lnT w="6350">
                      <a:solidFill>
                        <a:srgbClr val="A7A7A7"/>
                      </a:solidFill>
                      <a:miter lim="400000"/>
                    </a:lnT>
                    <a:lnB w="6350">
                      <a:solidFill>
                        <a:srgbClr val="A7A7A7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indent="457200" algn="ctr">
                        <a:defRPr sz="3000">
                          <a:solidFill>
                            <a:srgbClr val="535353"/>
                          </a:solidFill>
                          <a:sym typeface="Yu Gothic"/>
                        </a:defRPr>
                      </a:pPr>
                      <a:r>
                        <a:rPr sz="3000">
                          <a:solidFill>
                            <a:srgbClr val="535353"/>
                          </a:solidFill>
                          <a:sym typeface="Yu Gothic"/>
                        </a:rPr>
                        <a:t>●</a:t>
                      </a:r>
                    </a:p>
                  </a:txBody>
                  <a:tcPr marL="0" marR="0" marT="0" marB="0" anchor="ctr" anchorCtr="0" horzOverflow="overflow">
                    <a:lnL w="6350">
                      <a:solidFill>
                        <a:srgbClr val="A7A7A7"/>
                      </a:solidFill>
                      <a:miter lim="400000"/>
                    </a:lnL>
                    <a:lnR w="6350">
                      <a:solidFill>
                        <a:srgbClr val="A7A7A7"/>
                      </a:solidFill>
                      <a:miter lim="400000"/>
                    </a:lnR>
                    <a:lnT w="6350">
                      <a:solidFill>
                        <a:srgbClr val="A7A7A7"/>
                      </a:solidFill>
                      <a:miter lim="400000"/>
                    </a:lnT>
                    <a:lnB w="6350">
                      <a:solidFill>
                        <a:srgbClr val="A7A7A7"/>
                      </a:solidFill>
                      <a:miter lim="400000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406" name="Sample object 7"/>
          <p:cNvGraphicFramePr/>
          <p:nvPr/>
        </p:nvGraphicFramePr>
        <p:xfrm>
          <a:off x="11634693" y="9507611"/>
          <a:ext cx="6350188" cy="5080000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1" rtl="0">
                <a:tableStyleId>{4C3C2611-4C71-4FC5-86AE-919BDF0F9419}</a:tableStyleId>
              </a:tblPr>
              <a:tblGrid>
                <a:gridCol w="3810188"/>
                <a:gridCol w="1270000"/>
                <a:gridCol w="1270000"/>
              </a:tblGrid>
              <a:tr h="1016000">
                <a:tc>
                  <a:txBody>
                    <a:bodyPr wrap="square">
                      <a:normAutofit/>
                    </a:bodyPr>
                    <a:lstStyle/>
                    <a:p>
                      <a:pPr indent="228780">
                        <a:defRPr sz="1800"/>
                      </a:pPr>
                      <a:r>
                        <a:rPr sz="3000">
                          <a:solidFill>
                            <a:srgbClr val="535353"/>
                          </a:solidFill>
                          <a:sym typeface="Yu Gothic"/>
                        </a:rPr>
                        <a:t>X線所見</a:t>
                      </a:r>
                    </a:p>
                  </a:txBody>
                  <a:tcPr marL="0" marR="0" marT="0" marB="0" anchor="ctr" anchorCtr="0" horzOverflow="overflow">
                    <a:lnL w="6350">
                      <a:solidFill>
                        <a:srgbClr val="A7A7A7"/>
                      </a:solidFill>
                      <a:miter lim="400000"/>
                    </a:lnL>
                    <a:lnR w="6350">
                      <a:solidFill>
                        <a:srgbClr val="A7A7A7"/>
                      </a:solidFill>
                      <a:miter lim="400000"/>
                    </a:lnR>
                    <a:lnT w="6350">
                      <a:solidFill>
                        <a:srgbClr val="A7A7A7"/>
                      </a:solidFill>
                      <a:miter lim="400000"/>
                    </a:lnT>
                    <a:lnB w="6350">
                      <a:solidFill>
                        <a:srgbClr val="A7A7A7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indent="457200">
                        <a:defRPr sz="1800"/>
                      </a:pPr>
                      <a:r>
                        <a:rPr sz="3000">
                          <a:solidFill>
                            <a:srgbClr val="535353"/>
                          </a:solidFill>
                          <a:sym typeface="Yu Gothic"/>
                        </a:rPr>
                        <a:t>有</a:t>
                      </a:r>
                    </a:p>
                  </a:txBody>
                  <a:tcPr marL="0" marR="0" marT="0" marB="0" anchor="ctr" anchorCtr="0" horzOverflow="overflow">
                    <a:lnL w="6350">
                      <a:solidFill>
                        <a:srgbClr val="A7A7A7"/>
                      </a:solidFill>
                      <a:miter lim="400000"/>
                    </a:lnL>
                    <a:lnR w="6350">
                      <a:solidFill>
                        <a:srgbClr val="A7A7A7"/>
                      </a:solidFill>
                      <a:miter lim="400000"/>
                    </a:lnR>
                    <a:lnT w="6350">
                      <a:solidFill>
                        <a:srgbClr val="A7A7A7"/>
                      </a:solidFill>
                      <a:miter lim="400000"/>
                    </a:lnT>
                    <a:lnB w="6350">
                      <a:solidFill>
                        <a:srgbClr val="A7A7A7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indent="457200">
                        <a:defRPr sz="1800"/>
                      </a:pPr>
                      <a:r>
                        <a:rPr sz="3000">
                          <a:solidFill>
                            <a:srgbClr val="535353"/>
                          </a:solidFill>
                          <a:sym typeface="Yu Gothic"/>
                        </a:rPr>
                        <a:t>無</a:t>
                      </a:r>
                    </a:p>
                  </a:txBody>
                  <a:tcPr marL="0" marR="0" marT="0" marB="0" anchor="ctr" anchorCtr="0" horzOverflow="overflow">
                    <a:lnL w="6350">
                      <a:solidFill>
                        <a:srgbClr val="A7A7A7"/>
                      </a:solidFill>
                      <a:miter lim="400000"/>
                    </a:lnL>
                    <a:lnR w="6350">
                      <a:solidFill>
                        <a:srgbClr val="A7A7A7"/>
                      </a:solidFill>
                      <a:miter lim="400000"/>
                    </a:lnR>
                    <a:lnT w="6350">
                      <a:solidFill>
                        <a:srgbClr val="A7A7A7"/>
                      </a:solidFill>
                      <a:miter lim="400000"/>
                    </a:lnT>
                    <a:lnB w="6350">
                      <a:solidFill>
                        <a:srgbClr val="A7A7A7"/>
                      </a:solidFill>
                      <a:miter lim="400000"/>
                    </a:lnB>
                    <a:noFill/>
                  </a:tcPr>
                </a:tc>
              </a:tr>
              <a:tr h="1016000">
                <a:tc>
                  <a:txBody>
                    <a:bodyPr wrap="square">
                      <a:normAutofit/>
                    </a:bodyPr>
                    <a:lstStyle/>
                    <a:p>
                      <a:pPr indent="228780">
                        <a:defRPr sz="1800"/>
                      </a:pPr>
                      <a:r>
                        <a:rPr sz="3000">
                          <a:solidFill>
                            <a:srgbClr val="535353"/>
                          </a:solidFill>
                          <a:sym typeface="Yu Gothic"/>
                        </a:rPr>
                        <a:t>正面骨格の非対称</a:t>
                      </a:r>
                    </a:p>
                  </a:txBody>
                  <a:tcPr marL="0" marR="0" marT="0" marB="0" anchor="ctr" anchorCtr="0" horzOverflow="overflow">
                    <a:lnL w="6350">
                      <a:solidFill>
                        <a:srgbClr val="A7A7A7"/>
                      </a:solidFill>
                      <a:miter lim="400000"/>
                    </a:lnL>
                    <a:lnR w="6350">
                      <a:solidFill>
                        <a:srgbClr val="A7A7A7"/>
                      </a:solidFill>
                      <a:miter lim="400000"/>
                    </a:lnR>
                    <a:lnT w="6350">
                      <a:solidFill>
                        <a:srgbClr val="A7A7A7"/>
                      </a:solidFill>
                      <a:miter lim="400000"/>
                    </a:lnT>
                    <a:lnB w="6350">
                      <a:solidFill>
                        <a:srgbClr val="A7A7A7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457200">
                        <a:defRPr sz="3000">
                          <a:solidFill>
                            <a:srgbClr val="535353"/>
                          </a:solidFill>
                          <a:sym typeface="Yu Gothic"/>
                        </a:defRPr>
                      </a:pPr>
                    </a:p>
                  </a:txBody>
                  <a:tcPr marL="0" marR="0" marT="0" marB="0" anchor="ctr" anchorCtr="0" horzOverflow="overflow">
                    <a:lnL w="6350">
                      <a:solidFill>
                        <a:srgbClr val="A7A7A7"/>
                      </a:solidFill>
                      <a:miter lim="400000"/>
                    </a:lnL>
                    <a:lnR w="6350">
                      <a:solidFill>
                        <a:srgbClr val="A7A7A7"/>
                      </a:solidFill>
                      <a:miter lim="400000"/>
                    </a:lnR>
                    <a:lnT w="6350">
                      <a:solidFill>
                        <a:srgbClr val="A7A7A7"/>
                      </a:solidFill>
                      <a:miter lim="400000"/>
                    </a:lnT>
                    <a:lnB w="6350">
                      <a:solidFill>
                        <a:srgbClr val="A7A7A7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indent="457200" algn="ctr">
                        <a:defRPr sz="3000">
                          <a:solidFill>
                            <a:srgbClr val="535353"/>
                          </a:solidFill>
                          <a:sym typeface="Yu Gothic"/>
                        </a:defRPr>
                      </a:pPr>
                      <a:r>
                        <a:rPr sz="3000">
                          <a:solidFill>
                            <a:srgbClr val="535353"/>
                          </a:solidFill>
                          <a:sym typeface="Yu Gothic"/>
                        </a:rPr>
                        <a:t>●</a:t>
                      </a:r>
                    </a:p>
                  </a:txBody>
                  <a:tcPr marL="0" marR="0" marT="0" marB="0" anchor="ctr" anchorCtr="0" horzOverflow="overflow">
                    <a:lnL w="6350">
                      <a:solidFill>
                        <a:srgbClr val="A7A7A7"/>
                      </a:solidFill>
                      <a:miter lim="400000"/>
                    </a:lnL>
                    <a:lnR w="6350">
                      <a:solidFill>
                        <a:srgbClr val="A7A7A7"/>
                      </a:solidFill>
                      <a:miter lim="400000"/>
                    </a:lnR>
                    <a:lnT w="6350">
                      <a:solidFill>
                        <a:srgbClr val="A7A7A7"/>
                      </a:solidFill>
                      <a:miter lim="400000"/>
                    </a:lnT>
                    <a:lnB w="6350">
                      <a:solidFill>
                        <a:srgbClr val="A7A7A7"/>
                      </a:solidFill>
                      <a:miter lim="400000"/>
                    </a:lnB>
                    <a:noFill/>
                  </a:tcPr>
                </a:tc>
              </a:tr>
              <a:tr h="1016000">
                <a:tc>
                  <a:txBody>
                    <a:bodyPr wrap="square">
                      <a:normAutofit/>
                    </a:bodyPr>
                    <a:lstStyle/>
                    <a:p>
                      <a:pPr indent="228780">
                        <a:defRPr sz="1800"/>
                      </a:pPr>
                      <a:r>
                        <a:rPr sz="2925">
                          <a:solidFill>
                            <a:srgbClr val="535353"/>
                          </a:solidFill>
                          <a:sym typeface="Yu Gothic"/>
                        </a:rPr>
                        <a:t>上下の顎のバランス</a:t>
                      </a:r>
                    </a:p>
                  </a:txBody>
                  <a:tcPr marL="0" marR="0" marT="0" marB="0" anchor="ctr" anchorCtr="0" horzOverflow="overflow">
                    <a:lnL w="6350">
                      <a:solidFill>
                        <a:srgbClr val="A7A7A7"/>
                      </a:solidFill>
                      <a:miter lim="400000"/>
                    </a:lnL>
                    <a:lnR w="6350">
                      <a:solidFill>
                        <a:srgbClr val="A7A7A7"/>
                      </a:solidFill>
                      <a:miter lim="400000"/>
                    </a:lnR>
                    <a:lnT w="6350">
                      <a:solidFill>
                        <a:srgbClr val="A7A7A7"/>
                      </a:solidFill>
                      <a:miter lim="400000"/>
                    </a:lnT>
                    <a:lnB w="6350">
                      <a:solidFill>
                        <a:srgbClr val="A7A7A7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457200">
                        <a:defRPr sz="3000">
                          <a:solidFill>
                            <a:srgbClr val="535353"/>
                          </a:solidFill>
                          <a:sym typeface="Yu Gothic"/>
                        </a:defRPr>
                      </a:pPr>
                    </a:p>
                  </a:txBody>
                  <a:tcPr marL="0" marR="0" marT="0" marB="0" anchor="ctr" anchorCtr="0" horzOverflow="overflow">
                    <a:lnL w="6350">
                      <a:solidFill>
                        <a:srgbClr val="A7A7A7"/>
                      </a:solidFill>
                      <a:miter lim="400000"/>
                    </a:lnL>
                    <a:lnR w="6350">
                      <a:solidFill>
                        <a:srgbClr val="A7A7A7"/>
                      </a:solidFill>
                      <a:miter lim="400000"/>
                    </a:lnR>
                    <a:lnT w="6350">
                      <a:solidFill>
                        <a:srgbClr val="A7A7A7"/>
                      </a:solidFill>
                      <a:miter lim="400000"/>
                    </a:lnT>
                    <a:lnB w="6350">
                      <a:solidFill>
                        <a:srgbClr val="A7A7A7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indent="457200" algn="ctr">
                        <a:defRPr sz="3000">
                          <a:solidFill>
                            <a:srgbClr val="535353"/>
                          </a:solidFill>
                          <a:sym typeface="Yu Gothic"/>
                        </a:defRPr>
                      </a:pPr>
                      <a:r>
                        <a:rPr sz="3000">
                          <a:solidFill>
                            <a:srgbClr val="535353"/>
                          </a:solidFill>
                          <a:sym typeface="Yu Gothic"/>
                        </a:rPr>
                        <a:t>●</a:t>
                      </a:r>
                    </a:p>
                  </a:txBody>
                  <a:tcPr marL="0" marR="0" marT="0" marB="0" anchor="ctr" anchorCtr="0" horzOverflow="overflow">
                    <a:lnL w="6350">
                      <a:solidFill>
                        <a:srgbClr val="A7A7A7"/>
                      </a:solidFill>
                      <a:miter lim="400000"/>
                    </a:lnL>
                    <a:lnR w="6350">
                      <a:solidFill>
                        <a:srgbClr val="A7A7A7"/>
                      </a:solidFill>
                      <a:miter lim="400000"/>
                    </a:lnR>
                    <a:lnT w="6350">
                      <a:solidFill>
                        <a:srgbClr val="A7A7A7"/>
                      </a:solidFill>
                      <a:miter lim="400000"/>
                    </a:lnT>
                    <a:lnB w="6350">
                      <a:solidFill>
                        <a:srgbClr val="A7A7A7"/>
                      </a:solidFill>
                      <a:miter lim="400000"/>
                    </a:lnB>
                    <a:noFill/>
                  </a:tcPr>
                </a:tc>
              </a:tr>
              <a:tr h="1016000">
                <a:tc>
                  <a:txBody>
                    <a:bodyPr wrap="square">
                      <a:normAutofit/>
                    </a:bodyPr>
                    <a:lstStyle/>
                    <a:p>
                      <a:pPr indent="228780">
                        <a:defRPr sz="1800"/>
                      </a:pPr>
                      <a:r>
                        <a:rPr sz="2925">
                          <a:solidFill>
                            <a:srgbClr val="535353"/>
                          </a:solidFill>
                          <a:sym typeface="Yu Gothic"/>
                        </a:rPr>
                        <a:t>上下の歯のバランス</a:t>
                      </a:r>
                    </a:p>
                  </a:txBody>
                  <a:tcPr marL="0" marR="0" marT="0" marB="0" anchor="ctr" anchorCtr="0" horzOverflow="overflow">
                    <a:lnL w="6350">
                      <a:solidFill>
                        <a:srgbClr val="A7A7A7"/>
                      </a:solidFill>
                      <a:miter lim="400000"/>
                    </a:lnL>
                    <a:lnR w="6350">
                      <a:solidFill>
                        <a:srgbClr val="A7A7A7"/>
                      </a:solidFill>
                      <a:miter lim="400000"/>
                    </a:lnR>
                    <a:lnT w="6350">
                      <a:solidFill>
                        <a:srgbClr val="A7A7A7"/>
                      </a:solidFill>
                      <a:miter lim="400000"/>
                    </a:lnT>
                    <a:lnB w="6350">
                      <a:solidFill>
                        <a:srgbClr val="A7A7A7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457200">
                        <a:defRPr sz="3000">
                          <a:solidFill>
                            <a:srgbClr val="535353"/>
                          </a:solidFill>
                          <a:sym typeface="Yu Gothic"/>
                        </a:defRPr>
                      </a:pPr>
                    </a:p>
                  </a:txBody>
                  <a:tcPr marL="0" marR="0" marT="0" marB="0" anchor="ctr" anchorCtr="0" horzOverflow="overflow">
                    <a:lnL w="6350">
                      <a:solidFill>
                        <a:srgbClr val="A7A7A7"/>
                      </a:solidFill>
                      <a:miter lim="400000"/>
                    </a:lnL>
                    <a:lnR w="6350">
                      <a:solidFill>
                        <a:srgbClr val="A7A7A7"/>
                      </a:solidFill>
                      <a:miter lim="400000"/>
                    </a:lnR>
                    <a:lnT w="6350">
                      <a:solidFill>
                        <a:srgbClr val="A7A7A7"/>
                      </a:solidFill>
                      <a:miter lim="400000"/>
                    </a:lnT>
                    <a:lnB w="6350">
                      <a:solidFill>
                        <a:srgbClr val="A7A7A7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indent="457200" algn="ctr">
                        <a:defRPr sz="3000">
                          <a:solidFill>
                            <a:srgbClr val="535353"/>
                          </a:solidFill>
                          <a:sym typeface="Yu Gothic"/>
                        </a:defRPr>
                      </a:pPr>
                      <a:r>
                        <a:rPr sz="3000">
                          <a:solidFill>
                            <a:srgbClr val="535353"/>
                          </a:solidFill>
                          <a:sym typeface="Yu Gothic"/>
                        </a:rPr>
                        <a:t>●</a:t>
                      </a:r>
                    </a:p>
                  </a:txBody>
                  <a:tcPr marL="0" marR="0" marT="0" marB="0" anchor="ctr" anchorCtr="0" horzOverflow="overflow">
                    <a:lnL w="6350">
                      <a:solidFill>
                        <a:srgbClr val="A7A7A7"/>
                      </a:solidFill>
                      <a:miter lim="400000"/>
                    </a:lnL>
                    <a:lnR w="6350">
                      <a:solidFill>
                        <a:srgbClr val="A7A7A7"/>
                      </a:solidFill>
                      <a:miter lim="400000"/>
                    </a:lnR>
                    <a:lnT w="6350">
                      <a:solidFill>
                        <a:srgbClr val="A7A7A7"/>
                      </a:solidFill>
                      <a:miter lim="400000"/>
                    </a:lnT>
                    <a:lnB w="6350">
                      <a:solidFill>
                        <a:srgbClr val="A7A7A7"/>
                      </a:solidFill>
                      <a:miter lim="400000"/>
                    </a:lnB>
                    <a:noFill/>
                  </a:tcPr>
                </a:tc>
              </a:tr>
              <a:tr h="1016000">
                <a:tc>
                  <a:txBody>
                    <a:bodyPr wrap="square">
                      <a:normAutofit/>
                    </a:bodyPr>
                    <a:lstStyle/>
                    <a:p>
                      <a:pPr indent="228780">
                        <a:defRPr sz="1800"/>
                      </a:pPr>
                      <a:r>
                        <a:rPr sz="3000">
                          <a:solidFill>
                            <a:srgbClr val="535353"/>
                          </a:solidFill>
                          <a:sym typeface="Yu Gothic"/>
                        </a:rPr>
                        <a:t>顎の開き具合</a:t>
                      </a:r>
                    </a:p>
                  </a:txBody>
                  <a:tcPr marL="0" marR="0" marT="0" marB="0" anchor="ctr" anchorCtr="0" horzOverflow="overflow">
                    <a:lnL w="6350">
                      <a:solidFill>
                        <a:srgbClr val="A7A7A7"/>
                      </a:solidFill>
                      <a:miter lim="400000"/>
                    </a:lnL>
                    <a:lnR w="6350">
                      <a:solidFill>
                        <a:srgbClr val="A7A7A7"/>
                      </a:solidFill>
                      <a:miter lim="400000"/>
                    </a:lnR>
                    <a:lnT w="6350">
                      <a:solidFill>
                        <a:srgbClr val="A7A7A7"/>
                      </a:solidFill>
                      <a:miter lim="400000"/>
                    </a:lnT>
                    <a:lnB w="6350">
                      <a:solidFill>
                        <a:srgbClr val="A7A7A7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457200">
                        <a:defRPr sz="3000">
                          <a:solidFill>
                            <a:srgbClr val="535353"/>
                          </a:solidFill>
                          <a:sym typeface="Yu Gothic"/>
                        </a:defRPr>
                      </a:pPr>
                    </a:p>
                  </a:txBody>
                  <a:tcPr marL="0" marR="0" marT="0" marB="0" anchor="ctr" anchorCtr="0" horzOverflow="overflow">
                    <a:lnL w="6350">
                      <a:solidFill>
                        <a:srgbClr val="A7A7A7"/>
                      </a:solidFill>
                      <a:miter lim="400000"/>
                    </a:lnL>
                    <a:lnR w="6350">
                      <a:solidFill>
                        <a:srgbClr val="A7A7A7"/>
                      </a:solidFill>
                      <a:miter lim="400000"/>
                    </a:lnR>
                    <a:lnT w="6350">
                      <a:solidFill>
                        <a:srgbClr val="A7A7A7"/>
                      </a:solidFill>
                      <a:miter lim="400000"/>
                    </a:lnT>
                    <a:lnB w="6350">
                      <a:solidFill>
                        <a:srgbClr val="A7A7A7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indent="457200" algn="ctr">
                        <a:defRPr sz="3000">
                          <a:solidFill>
                            <a:srgbClr val="535353"/>
                          </a:solidFill>
                          <a:sym typeface="Yu Gothic"/>
                        </a:defRPr>
                      </a:pPr>
                      <a:r>
                        <a:rPr sz="3000">
                          <a:solidFill>
                            <a:srgbClr val="535353"/>
                          </a:solidFill>
                          <a:sym typeface="Yu Gothic"/>
                        </a:rPr>
                        <a:t>●</a:t>
                      </a:r>
                    </a:p>
                  </a:txBody>
                  <a:tcPr marL="0" marR="0" marT="0" marB="0" anchor="ctr" anchorCtr="0" horzOverflow="overflow">
                    <a:lnL w="6350">
                      <a:solidFill>
                        <a:srgbClr val="A7A7A7"/>
                      </a:solidFill>
                      <a:miter lim="400000"/>
                    </a:lnL>
                    <a:lnR w="6350">
                      <a:solidFill>
                        <a:srgbClr val="A7A7A7"/>
                      </a:solidFill>
                      <a:miter lim="400000"/>
                    </a:lnR>
                    <a:lnT w="6350">
                      <a:solidFill>
                        <a:srgbClr val="A7A7A7"/>
                      </a:solidFill>
                      <a:miter lim="400000"/>
                    </a:lnT>
                    <a:lnB w="6350">
                      <a:solidFill>
                        <a:srgbClr val="A7A7A7"/>
                      </a:solidFill>
                      <a:miter lim="400000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407" name="Sample object 8"/>
          <p:cNvGraphicFramePr/>
          <p:nvPr/>
        </p:nvGraphicFramePr>
        <p:xfrm>
          <a:off x="18870517" y="9507611"/>
          <a:ext cx="6350188" cy="5080000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1" rtl="0">
                <a:tableStyleId>{4C3C2611-4C71-4FC5-86AE-919BDF0F9419}</a:tableStyleId>
              </a:tblPr>
              <a:tblGrid>
                <a:gridCol w="3810188"/>
                <a:gridCol w="1270000"/>
                <a:gridCol w="1270000"/>
              </a:tblGrid>
              <a:tr h="1016000">
                <a:tc>
                  <a:txBody>
                    <a:bodyPr wrap="square">
                      <a:normAutofit/>
                    </a:bodyPr>
                    <a:lstStyle/>
                    <a:p>
                      <a:pPr indent="457200">
                        <a:defRPr sz="1800"/>
                      </a:pPr>
                      <a:r>
                        <a:rPr sz="3000">
                          <a:solidFill>
                            <a:srgbClr val="535353"/>
                          </a:solidFill>
                          <a:sym typeface="Yu Gothic"/>
                        </a:rPr>
                        <a:t>習癖</a:t>
                      </a:r>
                    </a:p>
                  </a:txBody>
                  <a:tcPr marL="0" marR="0" marT="0" marB="0" anchor="ctr" anchorCtr="0" horzOverflow="overflow">
                    <a:lnL w="6350">
                      <a:solidFill>
                        <a:srgbClr val="A7A7A7"/>
                      </a:solidFill>
                      <a:miter lim="400000"/>
                    </a:lnL>
                    <a:lnR w="6350">
                      <a:solidFill>
                        <a:srgbClr val="A7A7A7"/>
                      </a:solidFill>
                      <a:miter lim="400000"/>
                    </a:lnR>
                    <a:lnT w="6350">
                      <a:solidFill>
                        <a:srgbClr val="A7A7A7"/>
                      </a:solidFill>
                      <a:miter lim="400000"/>
                    </a:lnT>
                    <a:lnB w="6350">
                      <a:solidFill>
                        <a:srgbClr val="A7A7A7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indent="457200">
                        <a:defRPr sz="1800"/>
                      </a:pPr>
                      <a:r>
                        <a:rPr sz="3000">
                          <a:solidFill>
                            <a:srgbClr val="535353"/>
                          </a:solidFill>
                          <a:sym typeface="Yu Gothic"/>
                        </a:rPr>
                        <a:t>有</a:t>
                      </a:r>
                    </a:p>
                  </a:txBody>
                  <a:tcPr marL="0" marR="0" marT="0" marB="0" anchor="ctr" anchorCtr="0" horzOverflow="overflow">
                    <a:lnL w="6350">
                      <a:solidFill>
                        <a:srgbClr val="A7A7A7"/>
                      </a:solidFill>
                      <a:miter lim="400000"/>
                    </a:lnL>
                    <a:lnR w="6350">
                      <a:solidFill>
                        <a:srgbClr val="A7A7A7"/>
                      </a:solidFill>
                      <a:miter lim="400000"/>
                    </a:lnR>
                    <a:lnT w="6350">
                      <a:solidFill>
                        <a:srgbClr val="A7A7A7"/>
                      </a:solidFill>
                      <a:miter lim="400000"/>
                    </a:lnT>
                    <a:lnB w="6350">
                      <a:solidFill>
                        <a:srgbClr val="A7A7A7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indent="457200">
                        <a:defRPr sz="1800"/>
                      </a:pPr>
                      <a:r>
                        <a:rPr sz="3000">
                          <a:solidFill>
                            <a:srgbClr val="535353"/>
                          </a:solidFill>
                          <a:sym typeface="Yu Gothic"/>
                        </a:rPr>
                        <a:t>無</a:t>
                      </a:r>
                    </a:p>
                  </a:txBody>
                  <a:tcPr marL="0" marR="0" marT="0" marB="0" anchor="ctr" anchorCtr="0" horzOverflow="overflow">
                    <a:lnL w="6350">
                      <a:solidFill>
                        <a:srgbClr val="A7A7A7"/>
                      </a:solidFill>
                      <a:miter lim="400000"/>
                    </a:lnL>
                    <a:lnR w="6350">
                      <a:solidFill>
                        <a:srgbClr val="A7A7A7"/>
                      </a:solidFill>
                      <a:miter lim="400000"/>
                    </a:lnR>
                    <a:lnT w="6350">
                      <a:solidFill>
                        <a:srgbClr val="A7A7A7"/>
                      </a:solidFill>
                      <a:miter lim="400000"/>
                    </a:lnT>
                    <a:lnB w="6350">
                      <a:solidFill>
                        <a:srgbClr val="A7A7A7"/>
                      </a:solidFill>
                      <a:miter lim="400000"/>
                    </a:lnB>
                    <a:noFill/>
                  </a:tcPr>
                </a:tc>
              </a:tr>
              <a:tr h="1016000">
                <a:tc>
                  <a:txBody>
                    <a:bodyPr wrap="square">
                      <a:normAutofit/>
                    </a:bodyPr>
                    <a:lstStyle/>
                    <a:p>
                      <a:pPr indent="457200">
                        <a:defRPr sz="1800"/>
                      </a:pPr>
                      <a:r>
                        <a:rPr sz="3000">
                          <a:solidFill>
                            <a:srgbClr val="535353"/>
                          </a:solidFill>
                          <a:sym typeface="Yu Gothic"/>
                        </a:rPr>
                        <a:t>舌癖</a:t>
                      </a:r>
                    </a:p>
                  </a:txBody>
                  <a:tcPr marL="0" marR="0" marT="0" marB="0" anchor="ctr" anchorCtr="0" horzOverflow="overflow">
                    <a:lnL w="6350">
                      <a:solidFill>
                        <a:srgbClr val="A7A7A7"/>
                      </a:solidFill>
                      <a:miter lim="400000"/>
                    </a:lnL>
                    <a:lnR w="6350">
                      <a:solidFill>
                        <a:srgbClr val="A7A7A7"/>
                      </a:solidFill>
                      <a:miter lim="400000"/>
                    </a:lnR>
                    <a:lnT w="6350">
                      <a:solidFill>
                        <a:srgbClr val="A7A7A7"/>
                      </a:solidFill>
                      <a:miter lim="400000"/>
                    </a:lnT>
                    <a:lnB w="6350">
                      <a:solidFill>
                        <a:srgbClr val="A7A7A7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457200">
                        <a:defRPr sz="3000">
                          <a:solidFill>
                            <a:srgbClr val="535353"/>
                          </a:solidFill>
                          <a:sym typeface="Yu Gothic"/>
                        </a:defRPr>
                      </a:pPr>
                    </a:p>
                  </a:txBody>
                  <a:tcPr marL="0" marR="0" marT="0" marB="0" anchor="ctr" anchorCtr="0" horzOverflow="overflow">
                    <a:lnL w="6350">
                      <a:solidFill>
                        <a:srgbClr val="A7A7A7"/>
                      </a:solidFill>
                      <a:miter lim="400000"/>
                    </a:lnL>
                    <a:lnR w="6350">
                      <a:solidFill>
                        <a:srgbClr val="A7A7A7"/>
                      </a:solidFill>
                      <a:miter lim="400000"/>
                    </a:lnR>
                    <a:lnT w="6350">
                      <a:solidFill>
                        <a:srgbClr val="A7A7A7"/>
                      </a:solidFill>
                      <a:miter lim="400000"/>
                    </a:lnT>
                    <a:lnB w="6350">
                      <a:solidFill>
                        <a:srgbClr val="A7A7A7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indent="457200" algn="ctr">
                        <a:defRPr sz="3000">
                          <a:solidFill>
                            <a:srgbClr val="535353"/>
                          </a:solidFill>
                          <a:sym typeface="Yu Gothic"/>
                        </a:defRPr>
                      </a:pPr>
                      <a:r>
                        <a:rPr sz="3000">
                          <a:solidFill>
                            <a:srgbClr val="535353"/>
                          </a:solidFill>
                          <a:sym typeface="Yu Gothic"/>
                        </a:rPr>
                        <a:t>●</a:t>
                      </a:r>
                    </a:p>
                  </a:txBody>
                  <a:tcPr marL="0" marR="0" marT="0" marB="0" anchor="ctr" anchorCtr="0" horzOverflow="overflow">
                    <a:lnL w="6350">
                      <a:solidFill>
                        <a:srgbClr val="A7A7A7"/>
                      </a:solidFill>
                      <a:miter lim="400000"/>
                    </a:lnL>
                    <a:lnR w="6350">
                      <a:solidFill>
                        <a:srgbClr val="A7A7A7"/>
                      </a:solidFill>
                      <a:miter lim="400000"/>
                    </a:lnR>
                    <a:lnT w="6350">
                      <a:solidFill>
                        <a:srgbClr val="A7A7A7"/>
                      </a:solidFill>
                      <a:miter lim="400000"/>
                    </a:lnT>
                    <a:lnB w="6350">
                      <a:solidFill>
                        <a:srgbClr val="A7A7A7"/>
                      </a:solidFill>
                      <a:miter lim="400000"/>
                    </a:lnB>
                    <a:noFill/>
                  </a:tcPr>
                </a:tc>
              </a:tr>
              <a:tr h="1016000">
                <a:tc>
                  <a:txBody>
                    <a:bodyPr wrap="square">
                      <a:normAutofit/>
                    </a:bodyPr>
                    <a:lstStyle/>
                    <a:p>
                      <a:pPr indent="457200">
                        <a:defRPr sz="1800"/>
                      </a:pPr>
                      <a:r>
                        <a:rPr sz="3000">
                          <a:solidFill>
                            <a:srgbClr val="535353"/>
                          </a:solidFill>
                          <a:sym typeface="Yu Gothic"/>
                        </a:rPr>
                        <a:t>口呼吸</a:t>
                      </a:r>
                    </a:p>
                  </a:txBody>
                  <a:tcPr marL="0" marR="0" marT="0" marB="0" anchor="ctr" anchorCtr="0" horzOverflow="overflow">
                    <a:lnL w="6350">
                      <a:solidFill>
                        <a:srgbClr val="A7A7A7"/>
                      </a:solidFill>
                      <a:miter lim="400000"/>
                    </a:lnL>
                    <a:lnR w="6350">
                      <a:solidFill>
                        <a:srgbClr val="A7A7A7"/>
                      </a:solidFill>
                      <a:miter lim="400000"/>
                    </a:lnR>
                    <a:lnT w="6350">
                      <a:solidFill>
                        <a:srgbClr val="A7A7A7"/>
                      </a:solidFill>
                      <a:miter lim="400000"/>
                    </a:lnT>
                    <a:lnB w="6350">
                      <a:solidFill>
                        <a:srgbClr val="A7A7A7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457200">
                        <a:defRPr sz="3000">
                          <a:solidFill>
                            <a:srgbClr val="535353"/>
                          </a:solidFill>
                          <a:sym typeface="Yu Gothic"/>
                        </a:defRPr>
                      </a:pPr>
                    </a:p>
                  </a:txBody>
                  <a:tcPr marL="0" marR="0" marT="0" marB="0" anchor="ctr" anchorCtr="0" horzOverflow="overflow">
                    <a:lnL w="6350">
                      <a:solidFill>
                        <a:srgbClr val="A7A7A7"/>
                      </a:solidFill>
                      <a:miter lim="400000"/>
                    </a:lnL>
                    <a:lnR w="6350">
                      <a:solidFill>
                        <a:srgbClr val="A7A7A7"/>
                      </a:solidFill>
                      <a:miter lim="400000"/>
                    </a:lnR>
                    <a:lnT w="6350">
                      <a:solidFill>
                        <a:srgbClr val="A7A7A7"/>
                      </a:solidFill>
                      <a:miter lim="400000"/>
                    </a:lnT>
                    <a:lnB w="6350">
                      <a:solidFill>
                        <a:srgbClr val="A7A7A7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indent="457200" algn="ctr">
                        <a:defRPr sz="3000">
                          <a:solidFill>
                            <a:srgbClr val="535353"/>
                          </a:solidFill>
                          <a:sym typeface="Yu Gothic"/>
                        </a:defRPr>
                      </a:pPr>
                      <a:r>
                        <a:rPr sz="3000">
                          <a:solidFill>
                            <a:srgbClr val="535353"/>
                          </a:solidFill>
                          <a:sym typeface="Yu Gothic"/>
                        </a:rPr>
                        <a:t>●</a:t>
                      </a:r>
                    </a:p>
                  </a:txBody>
                  <a:tcPr marL="0" marR="0" marT="0" marB="0" anchor="ctr" anchorCtr="0" horzOverflow="overflow">
                    <a:lnL w="6350">
                      <a:solidFill>
                        <a:srgbClr val="A7A7A7"/>
                      </a:solidFill>
                      <a:miter lim="400000"/>
                    </a:lnL>
                    <a:lnR w="6350">
                      <a:solidFill>
                        <a:srgbClr val="A7A7A7"/>
                      </a:solidFill>
                      <a:miter lim="400000"/>
                    </a:lnR>
                    <a:lnT w="6350">
                      <a:solidFill>
                        <a:srgbClr val="A7A7A7"/>
                      </a:solidFill>
                      <a:miter lim="400000"/>
                    </a:lnT>
                    <a:lnB w="6350">
                      <a:solidFill>
                        <a:srgbClr val="A7A7A7"/>
                      </a:solidFill>
                      <a:miter lim="400000"/>
                    </a:lnB>
                    <a:noFill/>
                  </a:tcPr>
                </a:tc>
              </a:tr>
              <a:tr h="1016000">
                <a:tc>
                  <a:txBody>
                    <a:bodyPr wrap="square">
                      <a:normAutofit/>
                    </a:bodyPr>
                    <a:lstStyle/>
                    <a:p>
                      <a:pPr indent="457200">
                        <a:defRPr sz="1800"/>
                      </a:pPr>
                      <a:r>
                        <a:rPr sz="3000">
                          <a:solidFill>
                            <a:srgbClr val="535353"/>
                          </a:solidFill>
                          <a:sym typeface="Yu Gothic"/>
                        </a:rPr>
                        <a:t>嚥下</a:t>
                      </a:r>
                    </a:p>
                  </a:txBody>
                  <a:tcPr marL="0" marR="0" marT="0" marB="0" anchor="ctr" anchorCtr="0" horzOverflow="overflow">
                    <a:lnL w="6350">
                      <a:solidFill>
                        <a:srgbClr val="A7A7A7"/>
                      </a:solidFill>
                      <a:miter lim="400000"/>
                    </a:lnL>
                    <a:lnR w="6350">
                      <a:solidFill>
                        <a:srgbClr val="A7A7A7"/>
                      </a:solidFill>
                      <a:miter lim="400000"/>
                    </a:lnR>
                    <a:lnT w="6350">
                      <a:solidFill>
                        <a:srgbClr val="A7A7A7"/>
                      </a:solidFill>
                      <a:miter lim="400000"/>
                    </a:lnT>
                    <a:lnB w="6350">
                      <a:solidFill>
                        <a:srgbClr val="A7A7A7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457200">
                        <a:defRPr sz="3000">
                          <a:solidFill>
                            <a:srgbClr val="535353"/>
                          </a:solidFill>
                          <a:sym typeface="Yu Gothic"/>
                        </a:defRPr>
                      </a:pPr>
                    </a:p>
                  </a:txBody>
                  <a:tcPr marL="0" marR="0" marT="0" marB="0" anchor="ctr" anchorCtr="0" horzOverflow="overflow">
                    <a:lnL w="6350">
                      <a:solidFill>
                        <a:srgbClr val="A7A7A7"/>
                      </a:solidFill>
                      <a:miter lim="400000"/>
                    </a:lnL>
                    <a:lnR w="6350">
                      <a:solidFill>
                        <a:srgbClr val="A7A7A7"/>
                      </a:solidFill>
                      <a:miter lim="400000"/>
                    </a:lnR>
                    <a:lnT w="6350">
                      <a:solidFill>
                        <a:srgbClr val="A7A7A7"/>
                      </a:solidFill>
                      <a:miter lim="400000"/>
                    </a:lnT>
                    <a:lnB w="6350">
                      <a:solidFill>
                        <a:srgbClr val="A7A7A7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indent="457200" algn="ctr">
                        <a:defRPr sz="3000">
                          <a:solidFill>
                            <a:srgbClr val="535353"/>
                          </a:solidFill>
                          <a:sym typeface="Yu Gothic"/>
                        </a:defRPr>
                      </a:pPr>
                      <a:r>
                        <a:rPr sz="3000">
                          <a:solidFill>
                            <a:srgbClr val="535353"/>
                          </a:solidFill>
                          <a:sym typeface="Yu Gothic"/>
                        </a:rPr>
                        <a:t>●</a:t>
                      </a:r>
                    </a:p>
                  </a:txBody>
                  <a:tcPr marL="0" marR="0" marT="0" marB="0" anchor="ctr" anchorCtr="0" horzOverflow="overflow">
                    <a:lnL w="6350">
                      <a:solidFill>
                        <a:srgbClr val="A7A7A7"/>
                      </a:solidFill>
                      <a:miter lim="400000"/>
                    </a:lnL>
                    <a:lnR w="6350">
                      <a:solidFill>
                        <a:srgbClr val="A7A7A7"/>
                      </a:solidFill>
                      <a:miter lim="400000"/>
                    </a:lnR>
                    <a:lnT w="6350">
                      <a:solidFill>
                        <a:srgbClr val="A7A7A7"/>
                      </a:solidFill>
                      <a:miter lim="400000"/>
                    </a:lnT>
                    <a:lnB w="6350">
                      <a:solidFill>
                        <a:srgbClr val="A7A7A7"/>
                      </a:solidFill>
                      <a:miter lim="400000"/>
                    </a:lnB>
                    <a:noFill/>
                  </a:tcPr>
                </a:tc>
              </a:tr>
              <a:tr h="1016000">
                <a:tc>
                  <a:txBody>
                    <a:bodyPr wrap="square">
                      <a:normAutofit/>
                    </a:bodyPr>
                    <a:lstStyle/>
                    <a:p>
                      <a:pPr indent="457200">
                        <a:defRPr sz="1800"/>
                      </a:pPr>
                      <a:r>
                        <a:rPr sz="3000">
                          <a:solidFill>
                            <a:srgbClr val="535353"/>
                          </a:solidFill>
                          <a:sym typeface="Yu Gothic"/>
                        </a:rPr>
                        <a:t>発音</a:t>
                      </a:r>
                    </a:p>
                  </a:txBody>
                  <a:tcPr marL="0" marR="0" marT="0" marB="0" anchor="ctr" anchorCtr="0" horzOverflow="overflow">
                    <a:lnL w="6350">
                      <a:solidFill>
                        <a:srgbClr val="A7A7A7"/>
                      </a:solidFill>
                      <a:miter lim="400000"/>
                    </a:lnL>
                    <a:lnR w="6350">
                      <a:solidFill>
                        <a:srgbClr val="A7A7A7"/>
                      </a:solidFill>
                      <a:miter lim="400000"/>
                    </a:lnR>
                    <a:lnT w="6350">
                      <a:solidFill>
                        <a:srgbClr val="A7A7A7"/>
                      </a:solidFill>
                      <a:miter lim="400000"/>
                    </a:lnT>
                    <a:lnB w="6350">
                      <a:solidFill>
                        <a:srgbClr val="A7A7A7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457200">
                        <a:defRPr sz="3000">
                          <a:solidFill>
                            <a:srgbClr val="535353"/>
                          </a:solidFill>
                          <a:sym typeface="Yu Gothic"/>
                        </a:defRPr>
                      </a:pPr>
                    </a:p>
                  </a:txBody>
                  <a:tcPr marL="0" marR="0" marT="0" marB="0" anchor="ctr" anchorCtr="0" horzOverflow="overflow">
                    <a:lnL w="6350">
                      <a:solidFill>
                        <a:srgbClr val="A7A7A7"/>
                      </a:solidFill>
                      <a:miter lim="400000"/>
                    </a:lnL>
                    <a:lnR w="6350">
                      <a:solidFill>
                        <a:srgbClr val="A7A7A7"/>
                      </a:solidFill>
                      <a:miter lim="400000"/>
                    </a:lnR>
                    <a:lnT w="6350">
                      <a:solidFill>
                        <a:srgbClr val="A7A7A7"/>
                      </a:solidFill>
                      <a:miter lim="400000"/>
                    </a:lnT>
                    <a:lnB w="6350">
                      <a:solidFill>
                        <a:srgbClr val="A7A7A7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indent="457200" algn="ctr">
                        <a:defRPr sz="3000">
                          <a:solidFill>
                            <a:srgbClr val="535353"/>
                          </a:solidFill>
                          <a:sym typeface="Yu Gothic"/>
                        </a:defRPr>
                      </a:pPr>
                      <a:r>
                        <a:rPr sz="3000">
                          <a:solidFill>
                            <a:srgbClr val="535353"/>
                          </a:solidFill>
                          <a:sym typeface="Yu Gothic"/>
                        </a:rPr>
                        <a:t>●</a:t>
                      </a:r>
                    </a:p>
                  </a:txBody>
                  <a:tcPr marL="0" marR="0" marT="0" marB="0" anchor="ctr" anchorCtr="0" horzOverflow="overflow">
                    <a:lnL w="6350">
                      <a:solidFill>
                        <a:srgbClr val="A7A7A7"/>
                      </a:solidFill>
                      <a:miter lim="400000"/>
                    </a:lnL>
                    <a:lnR w="6350">
                      <a:solidFill>
                        <a:srgbClr val="A7A7A7"/>
                      </a:solidFill>
                      <a:miter lim="400000"/>
                    </a:lnR>
                    <a:lnT w="6350">
                      <a:solidFill>
                        <a:srgbClr val="A7A7A7"/>
                      </a:solidFill>
                      <a:miter lim="400000"/>
                    </a:lnT>
                    <a:lnB w="6350">
                      <a:solidFill>
                        <a:srgbClr val="A7A7A7"/>
                      </a:solidFill>
                      <a:miter lim="400000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408" name="Sample object 9"/>
          <p:cNvGraphicFramePr/>
          <p:nvPr/>
        </p:nvGraphicFramePr>
        <p:xfrm>
          <a:off x="5600700" y="3818193"/>
          <a:ext cx="19050000" cy="4064000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1" rtl="0">
                <a:tableStyleId>{4C3C2611-4C71-4FC5-86AE-919BDF0F9419}</a:tableStyleId>
              </a:tblPr>
              <a:tblGrid>
                <a:gridCol w="3810000"/>
                <a:gridCol w="3810000"/>
                <a:gridCol w="3810000"/>
                <a:gridCol w="3810000"/>
                <a:gridCol w="3810000"/>
              </a:tblGrid>
              <a:tr h="1016000">
                <a:tc>
                  <a:txBody>
                    <a:bodyPr wrap="square">
                      <a:normAutofit/>
                    </a:bodyPr>
                    <a:lstStyle/>
                    <a:p>
                      <a:pPr indent="457200">
                        <a:defRPr sz="1800"/>
                      </a:pPr>
                      <a:r>
                        <a:rPr sz="3000">
                          <a:solidFill>
                            <a:srgbClr val="535353"/>
                          </a:solidFill>
                          <a:sym typeface="Yu Gothic"/>
                        </a:rPr>
                        <a:t>叢生</a:t>
                      </a:r>
                    </a:p>
                  </a:txBody>
                  <a:tcPr marL="0" marR="0" marT="0" marB="0" anchor="ctr" anchorCtr="0" horzOverflow="overflow">
                    <a:lnL w="6350">
                      <a:solidFill>
                        <a:srgbClr val="A7A7A7"/>
                      </a:solidFill>
                      <a:miter lim="400000"/>
                    </a:lnL>
                    <a:lnR w="6350">
                      <a:solidFill>
                        <a:srgbClr val="A7A7A7"/>
                      </a:solidFill>
                      <a:miter lim="400000"/>
                    </a:lnR>
                    <a:lnT w="6350">
                      <a:solidFill>
                        <a:srgbClr val="A7A7A7"/>
                      </a:solidFill>
                      <a:miter lim="400000"/>
                    </a:lnT>
                    <a:lnB w="6350">
                      <a:solidFill>
                        <a:srgbClr val="A7A7A7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indent="457200">
                        <a:defRPr sz="1800"/>
                      </a:pPr>
                      <a:r>
                        <a:rPr sz="3000">
                          <a:solidFill>
                            <a:srgbClr val="535353"/>
                          </a:solidFill>
                          <a:sym typeface="Yu Gothic"/>
                        </a:rPr>
                        <a:t>口元の突出感</a:t>
                      </a:r>
                    </a:p>
                  </a:txBody>
                  <a:tcPr marL="0" marR="0" marT="0" marB="0" anchor="ctr" anchorCtr="0" horzOverflow="overflow">
                    <a:lnL w="6350">
                      <a:solidFill>
                        <a:srgbClr val="A7A7A7"/>
                      </a:solidFill>
                      <a:miter lim="400000"/>
                    </a:lnL>
                    <a:lnR w="6350">
                      <a:solidFill>
                        <a:srgbClr val="A7A7A7"/>
                      </a:solidFill>
                      <a:miter lim="400000"/>
                    </a:lnR>
                    <a:lnT w="6350">
                      <a:solidFill>
                        <a:srgbClr val="A7A7A7"/>
                      </a:solidFill>
                      <a:miter lim="400000"/>
                    </a:lnT>
                    <a:lnB w="6350">
                      <a:solidFill>
                        <a:srgbClr val="A7A7A7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indent="457200">
                        <a:defRPr sz="1800"/>
                      </a:pPr>
                      <a:r>
                        <a:rPr sz="3000">
                          <a:solidFill>
                            <a:srgbClr val="535353"/>
                          </a:solidFill>
                          <a:sym typeface="Yu Gothic"/>
                        </a:rPr>
                        <a:t>反対咬合</a:t>
                      </a:r>
                    </a:p>
                  </a:txBody>
                  <a:tcPr marL="0" marR="0" marT="0" marB="0" anchor="ctr" anchorCtr="0" horzOverflow="overflow">
                    <a:lnL w="6350">
                      <a:solidFill>
                        <a:srgbClr val="A7A7A7"/>
                      </a:solidFill>
                      <a:miter lim="400000"/>
                    </a:lnL>
                    <a:lnR w="6350">
                      <a:solidFill>
                        <a:srgbClr val="A7A7A7"/>
                      </a:solidFill>
                      <a:miter lim="400000"/>
                    </a:lnR>
                    <a:lnT w="6350">
                      <a:solidFill>
                        <a:srgbClr val="A7A7A7"/>
                      </a:solidFill>
                      <a:miter lim="400000"/>
                    </a:lnT>
                    <a:lnB w="6350">
                      <a:solidFill>
                        <a:srgbClr val="A7A7A7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indent="457200">
                        <a:defRPr sz="1800"/>
                      </a:pPr>
                      <a:r>
                        <a:rPr sz="3000">
                          <a:solidFill>
                            <a:srgbClr val="535353"/>
                          </a:solidFill>
                          <a:sym typeface="Yu Gothic"/>
                        </a:rPr>
                        <a:t>開口</a:t>
                      </a:r>
                    </a:p>
                  </a:txBody>
                  <a:tcPr marL="0" marR="0" marT="0" marB="0" anchor="ctr" anchorCtr="0" horzOverflow="overflow">
                    <a:lnL w="6350">
                      <a:solidFill>
                        <a:srgbClr val="A7A7A7"/>
                      </a:solidFill>
                      <a:miter lim="400000"/>
                    </a:lnL>
                    <a:lnR w="6350">
                      <a:solidFill>
                        <a:srgbClr val="A7A7A7"/>
                      </a:solidFill>
                      <a:miter lim="400000"/>
                    </a:lnR>
                    <a:lnT w="6350">
                      <a:solidFill>
                        <a:srgbClr val="A7A7A7"/>
                      </a:solidFill>
                      <a:miter lim="400000"/>
                    </a:lnT>
                    <a:lnB w="6350">
                      <a:solidFill>
                        <a:srgbClr val="A7A7A7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indent="457200">
                        <a:defRPr sz="1800"/>
                      </a:pPr>
                      <a:r>
                        <a:rPr sz="3000">
                          <a:solidFill>
                            <a:srgbClr val="535353"/>
                          </a:solidFill>
                          <a:sym typeface="Yu Gothic"/>
                        </a:rPr>
                        <a:t>咬合不全</a:t>
                      </a:r>
                    </a:p>
                  </a:txBody>
                  <a:tcPr marL="0" marR="0" marT="0" marB="0" anchor="ctr" anchorCtr="0" horzOverflow="overflow">
                    <a:lnL w="6350">
                      <a:solidFill>
                        <a:srgbClr val="A7A7A7"/>
                      </a:solidFill>
                      <a:miter lim="400000"/>
                    </a:lnL>
                    <a:lnR w="6350">
                      <a:solidFill>
                        <a:srgbClr val="A7A7A7"/>
                      </a:solidFill>
                      <a:miter lim="400000"/>
                    </a:lnR>
                    <a:lnT w="6350">
                      <a:solidFill>
                        <a:srgbClr val="A7A7A7"/>
                      </a:solidFill>
                      <a:miter lim="400000"/>
                    </a:lnT>
                    <a:lnB w="6350">
                      <a:solidFill>
                        <a:srgbClr val="A7A7A7"/>
                      </a:solidFill>
                      <a:miter lim="400000"/>
                    </a:lnB>
                    <a:noFill/>
                  </a:tcPr>
                </a:tc>
              </a:tr>
              <a:tr h="1016000">
                <a:tc>
                  <a:txBody>
                    <a:bodyPr/>
                    <a:lstStyle/>
                    <a:p>
                      <a:pPr indent="457200">
                        <a:defRPr sz="3000">
                          <a:solidFill>
                            <a:srgbClr val="535353"/>
                          </a:solidFill>
                          <a:sym typeface="Yu Gothic"/>
                        </a:defRPr>
                      </a:pPr>
                    </a:p>
                  </a:txBody>
                  <a:tcPr marL="0" marR="0" marT="0" marB="0" anchor="ctr" anchorCtr="0" horzOverflow="overflow">
                    <a:lnL w="6350">
                      <a:solidFill>
                        <a:srgbClr val="A7A7A7"/>
                      </a:solidFill>
                      <a:miter lim="400000"/>
                    </a:lnL>
                    <a:lnR w="6350">
                      <a:solidFill>
                        <a:srgbClr val="A7A7A7"/>
                      </a:solidFill>
                      <a:miter lim="400000"/>
                    </a:lnR>
                    <a:lnT w="6350">
                      <a:solidFill>
                        <a:srgbClr val="A7A7A7"/>
                      </a:solidFill>
                      <a:miter lim="400000"/>
                    </a:lnT>
                    <a:lnB w="6350">
                      <a:solidFill>
                        <a:srgbClr val="A7A7A7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457200">
                        <a:defRPr sz="3000">
                          <a:solidFill>
                            <a:srgbClr val="535353"/>
                          </a:solidFill>
                          <a:sym typeface="Yu Gothic"/>
                        </a:defRPr>
                      </a:pPr>
                    </a:p>
                  </a:txBody>
                  <a:tcPr marL="0" marR="0" marT="0" marB="0" anchor="ctr" anchorCtr="0" horzOverflow="overflow">
                    <a:lnL w="6350">
                      <a:solidFill>
                        <a:srgbClr val="A7A7A7"/>
                      </a:solidFill>
                      <a:miter lim="400000"/>
                    </a:lnL>
                    <a:lnR w="6350">
                      <a:solidFill>
                        <a:srgbClr val="A7A7A7"/>
                      </a:solidFill>
                      <a:miter lim="400000"/>
                    </a:lnR>
                    <a:lnT w="6350">
                      <a:solidFill>
                        <a:srgbClr val="A7A7A7"/>
                      </a:solidFill>
                      <a:miter lim="400000"/>
                    </a:lnT>
                    <a:lnB w="6350">
                      <a:solidFill>
                        <a:srgbClr val="A7A7A7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457200">
                        <a:defRPr sz="3000">
                          <a:solidFill>
                            <a:srgbClr val="535353"/>
                          </a:solidFill>
                          <a:sym typeface="Yu Gothic"/>
                        </a:defRPr>
                      </a:pPr>
                    </a:p>
                  </a:txBody>
                  <a:tcPr marL="0" marR="0" marT="0" marB="0" anchor="ctr" anchorCtr="0" horzOverflow="overflow">
                    <a:lnL w="6350">
                      <a:solidFill>
                        <a:srgbClr val="A7A7A7"/>
                      </a:solidFill>
                      <a:miter lim="400000"/>
                    </a:lnL>
                    <a:lnR w="6350">
                      <a:solidFill>
                        <a:srgbClr val="A7A7A7"/>
                      </a:solidFill>
                      <a:miter lim="400000"/>
                    </a:lnR>
                    <a:lnT w="6350">
                      <a:solidFill>
                        <a:srgbClr val="A7A7A7"/>
                      </a:solidFill>
                      <a:miter lim="400000"/>
                    </a:lnT>
                    <a:lnB w="6350">
                      <a:solidFill>
                        <a:srgbClr val="A7A7A7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457200">
                        <a:defRPr sz="3000">
                          <a:solidFill>
                            <a:srgbClr val="535353"/>
                          </a:solidFill>
                          <a:sym typeface="Yu Gothic"/>
                        </a:defRPr>
                      </a:pPr>
                    </a:p>
                  </a:txBody>
                  <a:tcPr marL="0" marR="0" marT="0" marB="0" anchor="ctr" anchorCtr="0" horzOverflow="overflow">
                    <a:lnL w="6350">
                      <a:solidFill>
                        <a:srgbClr val="A7A7A7"/>
                      </a:solidFill>
                      <a:miter lim="400000"/>
                    </a:lnL>
                    <a:lnR w="6350">
                      <a:solidFill>
                        <a:srgbClr val="A7A7A7"/>
                      </a:solidFill>
                      <a:miter lim="400000"/>
                    </a:lnR>
                    <a:lnT w="6350">
                      <a:solidFill>
                        <a:srgbClr val="A7A7A7"/>
                      </a:solidFill>
                      <a:miter lim="400000"/>
                    </a:lnT>
                    <a:lnB w="6350">
                      <a:solidFill>
                        <a:srgbClr val="A7A7A7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457200">
                        <a:defRPr sz="3000">
                          <a:solidFill>
                            <a:srgbClr val="535353"/>
                          </a:solidFill>
                          <a:sym typeface="Yu Gothic"/>
                        </a:defRPr>
                      </a:pPr>
                    </a:p>
                  </a:txBody>
                  <a:tcPr marL="0" marR="0" marT="0" marB="0" anchor="ctr" anchorCtr="0" horzOverflow="overflow">
                    <a:lnL w="6350">
                      <a:solidFill>
                        <a:srgbClr val="A7A7A7"/>
                      </a:solidFill>
                      <a:miter lim="400000"/>
                    </a:lnL>
                    <a:lnR w="6350">
                      <a:solidFill>
                        <a:srgbClr val="A7A7A7"/>
                      </a:solidFill>
                      <a:miter lim="400000"/>
                    </a:lnR>
                    <a:lnT w="6350">
                      <a:solidFill>
                        <a:srgbClr val="A7A7A7"/>
                      </a:solidFill>
                      <a:miter lim="400000"/>
                    </a:lnT>
                    <a:lnB w="6350">
                      <a:solidFill>
                        <a:srgbClr val="A7A7A7"/>
                      </a:solidFill>
                      <a:miter lim="400000"/>
                    </a:lnB>
                    <a:noFill/>
                  </a:tcPr>
                </a:tc>
              </a:tr>
              <a:tr h="2032000">
                <a:tc>
                  <a:txBody>
                    <a:bodyPr/>
                    <a:lstStyle/>
                    <a:p>
                      <a:pPr indent="457200">
                        <a:defRPr sz="3000">
                          <a:solidFill>
                            <a:srgbClr val="535353"/>
                          </a:solidFill>
                          <a:sym typeface="Yu Gothic"/>
                        </a:defRPr>
                      </a:pPr>
                    </a:p>
                  </a:txBody>
                  <a:tcPr marL="0" marR="0" marT="0" marB="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6350">
                      <a:solidFill>
                        <a:srgbClr val="A7A7A7"/>
                      </a:solidFill>
                      <a:miter lim="400000"/>
                    </a:lnT>
                    <a:lnB w="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457200">
                        <a:defRPr sz="3000">
                          <a:solidFill>
                            <a:srgbClr val="535353"/>
                          </a:solidFill>
                          <a:sym typeface="Yu Gothic"/>
                        </a:defRPr>
                      </a:pPr>
                    </a:p>
                  </a:txBody>
                  <a:tcPr marL="0" marR="0" marT="0" marB="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6350">
                      <a:solidFill>
                        <a:srgbClr val="A7A7A7"/>
                      </a:solidFill>
                      <a:miter lim="400000"/>
                    </a:lnT>
                    <a:lnB w="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457200">
                        <a:defRPr sz="3000">
                          <a:solidFill>
                            <a:srgbClr val="535353"/>
                          </a:solidFill>
                          <a:sym typeface="Yu Gothic"/>
                        </a:defRPr>
                      </a:pPr>
                    </a:p>
                  </a:txBody>
                  <a:tcPr marL="0" marR="0" marT="0" marB="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6350">
                      <a:solidFill>
                        <a:srgbClr val="A7A7A7"/>
                      </a:solidFill>
                      <a:miter lim="400000"/>
                    </a:lnT>
                    <a:lnB w="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457200">
                        <a:defRPr sz="3000">
                          <a:solidFill>
                            <a:srgbClr val="535353"/>
                          </a:solidFill>
                          <a:sym typeface="Yu Gothic"/>
                        </a:defRPr>
                      </a:pPr>
                    </a:p>
                  </a:txBody>
                  <a:tcPr marL="0" marR="0" marT="0" marB="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6350">
                      <a:solidFill>
                        <a:srgbClr val="A7A7A7"/>
                      </a:solidFill>
                      <a:miter lim="400000"/>
                    </a:lnT>
                    <a:lnB w="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457200">
                        <a:defRPr sz="3000">
                          <a:solidFill>
                            <a:srgbClr val="535353"/>
                          </a:solidFill>
                          <a:sym typeface="Yu Gothic"/>
                        </a:defRPr>
                      </a:pPr>
                    </a:p>
                  </a:txBody>
                  <a:tcPr marL="0" marR="0" marT="0" marB="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6350">
                      <a:solidFill>
                        <a:srgbClr val="A7A7A7"/>
                      </a:solidFill>
                      <a:miter lim="400000"/>
                    </a:lnT>
                    <a:lnB w="0">
                      <a:miter lim="400000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410" name="Sample object 10"/>
          <p:cNvSpPr txBox="1"/>
          <p:nvPr/>
        </p:nvSpPr>
        <p:spPr>
          <a:xfrm>
            <a:off x="1000000" y="20450000"/>
            <a:ext cx="22000000" cy="450000"/>
          </a:xfrm>
        </p:spPr>
        <p:txBody>
          <a:bodyPr wrap="square"/>
          <a:lstStyle/>
          <a:p>
            <a:r>
              <a:rPr sz="2300">
                <a:solidFill>
                  <a:srgbClr val="507478"/>
                </a:solidFill>
                <a:latin typeface="Yu Gothic"/>
                <a:ea typeface="Yu Gothic"/>
              </a:rPr>
              <a:t>AI生成画像・架空の入力例  |  Sample Dental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Sample object 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" name="Sample object 1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0251400" cy="21386800"/>
          </a:xfrm>
          <a:prstGeom prst="rect">
            <a:avLst/>
          </a:prstGeom>
        </p:spPr>
      </p:pic>
      <p:pic>
        <p:nvPicPr>
          <p:cNvPr id="411" name="Sample object 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3347072" y="18572441"/>
            <a:ext cx="3557256" cy="2434385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412" name="Sample object 3"/>
          <p:cNvGraphicFramePr/>
          <p:nvPr/>
        </p:nvGraphicFramePr>
        <p:xfrm>
          <a:off x="1025044" y="898013"/>
          <a:ext cx="10430746" cy="1585616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1" rtl="0">
                <a:tableStyleId>{4C3C2611-4C71-4FC5-86AE-919BDF0F9419}</a:tableStyleId>
              </a:tblPr>
              <a:tblGrid>
                <a:gridCol w="10430746"/>
              </a:tblGrid>
              <a:tr h="1585616">
                <a:tc>
                  <a:txBody>
                    <a:bodyPr wrap="square">
                      <a:normAutofit/>
                    </a:bodyPr>
                    <a:lstStyle/>
                    <a:p>
                      <a:pPr algn="l" defTabSz="914400">
                        <a:defRPr sz="1800"/>
                      </a:pPr>
                      <a:r>
                        <a:rPr sz="7000">
                          <a:solidFill>
                            <a:srgbClr val="5E5E5E"/>
                          </a:solidFill>
                          <a:latin typeface="Yu Gothic"/>
                          <a:ea typeface="Yu Gothic"/>
                          <a:cs typeface="Yu Gothic"/>
                          <a:sym typeface="Yu Gothic"/>
                        </a:rPr>
                        <a:t>矯正学的診断</a:t>
                      </a:r>
                    </a:p>
                  </a:txBody>
                  <a:tcPr marL="50800" marR="50800" marT="50800" marB="50800" anchor="ctr" anchorCtr="0" horzOverflow="overflow">
                    <a:noFill/>
                  </a:tcPr>
                </a:tc>
              </a:tr>
            </a:tbl>
          </a:graphicData>
        </a:graphic>
      </p:graphicFrame>
      <p:graphicFrame>
        <p:nvGraphicFramePr>
          <p:cNvPr id="415" name="Sample object 4"/>
          <p:cNvGraphicFramePr/>
          <p:nvPr/>
        </p:nvGraphicFramePr>
        <p:xfrm>
          <a:off x="4935443" y="8036569"/>
          <a:ext cx="5715188" cy="10223500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1" rtl="0">
                <a:tableStyleId>{4C3C2611-4C71-4FC5-86AE-919BDF0F9419}</a:tableStyleId>
              </a:tblPr>
              <a:tblGrid>
                <a:gridCol w="3175188"/>
                <a:gridCol w="1270000"/>
                <a:gridCol w="1270000"/>
              </a:tblGrid>
              <a:tr h="889000">
                <a:tc>
                  <a:txBody>
                    <a:bodyPr wrap="square">
                      <a:normAutofit/>
                    </a:bodyPr>
                    <a:lstStyle/>
                    <a:p>
                      <a:pPr indent="457200">
                        <a:defRPr sz="1800"/>
                      </a:pPr>
                      <a:r>
                        <a:rPr sz="3000">
                          <a:solidFill>
                            <a:srgbClr val="535353"/>
                          </a:solidFill>
                          <a:sym typeface="Yu Gothic"/>
                        </a:rPr>
                        <a:t>L1toNB目標値</a:t>
                      </a:r>
                    </a:p>
                  </a:txBody>
                  <a:tcPr marL="0" marR="0" marT="0" marB="0" anchor="ctr" anchorCtr="0" horzOverflow="overflow">
                    <a:lnL w="6350">
                      <a:solidFill>
                        <a:srgbClr val="A7A7A7"/>
                      </a:solidFill>
                      <a:miter lim="400000"/>
                    </a:lnL>
                    <a:lnR w="6350">
                      <a:solidFill>
                        <a:srgbClr val="A7A7A7"/>
                      </a:solidFill>
                      <a:miter lim="400000"/>
                    </a:lnR>
                    <a:lnT w="6350">
                      <a:solidFill>
                        <a:srgbClr val="A7A7A7"/>
                      </a:solidFill>
                      <a:miter lim="400000"/>
                    </a:lnT>
                    <a:lnB w="6350">
                      <a:solidFill>
                        <a:srgbClr val="A7A7A7"/>
                      </a:solidFill>
                      <a:miter lim="400000"/>
                    </a:lnB>
                    <a:noFill/>
                  </a:tcPr>
                </a:tc>
                <a:tc gridSpan="2">
                  <a:txBody>
                    <a:bodyPr wrap="square">
                      <a:normAutofit/>
                    </a:bodyPr>
                    <a:lstStyle/>
                    <a:p>
                      <a:pPr indent="457200">
                        <a:defRPr sz="1800"/>
                      </a:pPr>
                      <a:r>
                        <a:rPr sz="3000">
                          <a:solidFill>
                            <a:srgbClr val="535353"/>
                          </a:solidFill>
                          <a:sym typeface="Yu Gothic"/>
                        </a:rPr>
                        <a:t>7.5mm</a:t>
                      </a:r>
                    </a:p>
                  </a:txBody>
                  <a:tcPr marL="0" marR="0" marT="0" marB="0" anchor="ctr" anchorCtr="0" horzOverflow="overflow">
                    <a:lnL w="6350">
                      <a:solidFill>
                        <a:srgbClr val="A7A7A7"/>
                      </a:solidFill>
                      <a:miter lim="400000"/>
                    </a:lnL>
                    <a:lnR w="6350">
                      <a:solidFill>
                        <a:srgbClr val="A7A7A7"/>
                      </a:solidFill>
                      <a:miter lim="400000"/>
                    </a:lnR>
                    <a:lnT w="6350">
                      <a:solidFill>
                        <a:srgbClr val="A7A7A7"/>
                      </a:solidFill>
                      <a:miter lim="400000"/>
                    </a:lnT>
                    <a:lnB w="6350">
                      <a:solidFill>
                        <a:srgbClr val="A7A7A7"/>
                      </a:solidFill>
                      <a:miter lim="400000"/>
                    </a:lnB>
                    <a:noFill/>
                  </a:tcPr>
                </a:tc>
                <a:tc hMerge="1">
                  <a:tcPr/>
                </a:tc>
              </a:tr>
              <a:tr h="889000">
                <a:tc>
                  <a:txBody>
                    <a:bodyPr wrap="square">
                      <a:normAutofit/>
                    </a:bodyPr>
                    <a:lstStyle/>
                    <a:p>
                      <a:pPr indent="457200">
                        <a:defRPr sz="1800"/>
                      </a:pPr>
                      <a:r>
                        <a:rPr sz="3000">
                          <a:solidFill>
                            <a:srgbClr val="535353"/>
                          </a:solidFill>
                          <a:sym typeface="Yu Gothic"/>
                        </a:rPr>
                        <a:t>L1toNB現在値</a:t>
                      </a:r>
                    </a:p>
                  </a:txBody>
                  <a:tcPr marL="0" marR="0" marT="0" marB="0" anchor="ctr" anchorCtr="0" horzOverflow="overflow">
                    <a:lnL w="6350">
                      <a:solidFill>
                        <a:srgbClr val="A7A7A7"/>
                      </a:solidFill>
                      <a:miter lim="400000"/>
                    </a:lnL>
                    <a:lnR w="6350">
                      <a:solidFill>
                        <a:srgbClr val="A7A7A7"/>
                      </a:solidFill>
                      <a:miter lim="400000"/>
                    </a:lnR>
                    <a:lnT w="6350">
                      <a:solidFill>
                        <a:srgbClr val="A7A7A7"/>
                      </a:solidFill>
                      <a:miter lim="400000"/>
                    </a:lnT>
                    <a:lnB w="6350">
                      <a:solidFill>
                        <a:srgbClr val="A7A7A7"/>
                      </a:solidFill>
                      <a:miter lim="400000"/>
                    </a:lnB>
                    <a:noFill/>
                  </a:tcPr>
                </a:tc>
                <a:tc gridSpan="2">
                  <a:txBody>
                    <a:bodyPr wrap="square">
                      <a:normAutofit/>
                    </a:bodyPr>
                    <a:lstStyle/>
                    <a:p>
                      <a:pPr indent="457200">
                        <a:defRPr sz="1800"/>
                      </a:pPr>
                      <a:r>
                        <a:rPr sz="3000">
                          <a:solidFill>
                            <a:srgbClr val="535353"/>
                          </a:solidFill>
                          <a:sym typeface="Yu Gothic"/>
                        </a:rPr>
                        <a:t>7.5mm</a:t>
                      </a:r>
                    </a:p>
                  </a:txBody>
                  <a:tcPr marL="0" marR="0" marT="0" marB="0" anchor="ctr" anchorCtr="0" horzOverflow="overflow">
                    <a:lnL w="6350">
                      <a:solidFill>
                        <a:srgbClr val="A7A7A7"/>
                      </a:solidFill>
                      <a:miter lim="400000"/>
                    </a:lnL>
                    <a:lnR w="6350">
                      <a:solidFill>
                        <a:srgbClr val="A7A7A7"/>
                      </a:solidFill>
                      <a:miter lim="400000"/>
                    </a:lnR>
                    <a:lnT w="6350">
                      <a:solidFill>
                        <a:srgbClr val="A7A7A7"/>
                      </a:solidFill>
                      <a:miter lim="400000"/>
                    </a:lnT>
                    <a:lnB w="6350">
                      <a:solidFill>
                        <a:srgbClr val="A7A7A7"/>
                      </a:solidFill>
                      <a:miter lim="400000"/>
                    </a:lnB>
                    <a:noFill/>
                  </a:tcPr>
                </a:tc>
                <a:tc hMerge="1">
                  <a:tcPr/>
                </a:tc>
              </a:tr>
              <a:tr h="444500">
                <a:tc rowSpan="2">
                  <a:txBody>
                    <a:bodyPr wrap="square">
                      <a:normAutofit/>
                    </a:bodyPr>
                    <a:lstStyle/>
                    <a:p>
                      <a:pPr indent="457200">
                        <a:defRPr sz="1800"/>
                      </a:pPr>
                      <a:r>
                        <a:rPr sz="3000">
                          <a:solidFill>
                            <a:srgbClr val="535353"/>
                          </a:solidFill>
                          <a:sym typeface="Yu Gothic"/>
                        </a:rPr>
                        <a:t>抜歯部位</a:t>
                      </a:r>
                    </a:p>
                  </a:txBody>
                  <a:tcPr marL="0" marR="0" marT="0" marB="0" anchor="ctr" anchorCtr="0" horzOverflow="overflow">
                    <a:lnL w="6350">
                      <a:solidFill>
                        <a:srgbClr val="A7A7A7"/>
                      </a:solidFill>
                      <a:miter lim="400000"/>
                    </a:lnL>
                    <a:lnR w="6350">
                      <a:solidFill>
                        <a:srgbClr val="A7A7A7"/>
                      </a:solidFill>
                      <a:miter lim="400000"/>
                    </a:lnR>
                    <a:lnT w="6350">
                      <a:solidFill>
                        <a:srgbClr val="A7A7A7"/>
                      </a:solidFill>
                      <a:miter lim="400000"/>
                    </a:lnT>
                    <a:lnB w="6350">
                      <a:solidFill>
                        <a:srgbClr val="A7A7A7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457200">
                        <a:defRPr sz="1800"/>
                      </a:pPr>
                    </a:p>
                  </a:txBody>
                  <a:tcPr marL="0" marR="0" marT="0" marB="0" anchor="ctr" anchorCtr="0" horzOverflow="overflow">
                    <a:lnL w="6350">
                      <a:solidFill>
                        <a:srgbClr val="A7A7A7"/>
                      </a:solidFill>
                      <a:miter lim="400000"/>
                    </a:lnL>
                    <a:lnR w="6350">
                      <a:solidFill>
                        <a:srgbClr val="A7A7A7"/>
                      </a:solidFill>
                      <a:miter lim="400000"/>
                    </a:lnR>
                    <a:lnT w="6350">
                      <a:solidFill>
                        <a:srgbClr val="A7A7A7"/>
                      </a:solidFill>
                      <a:miter lim="400000"/>
                    </a:lnT>
                    <a:lnB w="6350">
                      <a:solidFill>
                        <a:srgbClr val="A7A7A7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457200">
                        <a:defRPr sz="1800"/>
                      </a:pPr>
                    </a:p>
                  </a:txBody>
                  <a:tcPr marL="0" marR="0" marT="0" marB="0" anchor="ctr" anchorCtr="0" horzOverflow="overflow">
                    <a:lnL w="6350">
                      <a:solidFill>
                        <a:srgbClr val="A7A7A7"/>
                      </a:solidFill>
                      <a:miter lim="400000"/>
                    </a:lnL>
                    <a:lnR w="6350">
                      <a:solidFill>
                        <a:srgbClr val="A7A7A7"/>
                      </a:solidFill>
                      <a:miter lim="400000"/>
                    </a:lnR>
                    <a:lnT w="6350">
                      <a:solidFill>
                        <a:srgbClr val="A7A7A7"/>
                      </a:solidFill>
                      <a:miter lim="400000"/>
                    </a:lnT>
                    <a:lnB w="6350">
                      <a:solidFill>
                        <a:srgbClr val="A7A7A7"/>
                      </a:solidFill>
                      <a:miter lim="400000"/>
                    </a:lnB>
                    <a:noFill/>
                  </a:tcPr>
                </a:tc>
              </a:tr>
              <a:tr h="444500">
                <a:tc vMerge="1">
                  <a:tcPr/>
                </a:tc>
                <a:tc>
                  <a:txBody>
                    <a:bodyPr/>
                    <a:lstStyle/>
                    <a:p>
                      <a:pPr indent="457200">
                        <a:defRPr sz="1800"/>
                      </a:pPr>
                    </a:p>
                  </a:txBody>
                  <a:tcPr marL="0" marR="0" marT="0" marB="0" anchor="ctr" anchorCtr="0" horzOverflow="overflow">
                    <a:lnL w="6350">
                      <a:solidFill>
                        <a:srgbClr val="A7A7A7"/>
                      </a:solidFill>
                      <a:miter lim="400000"/>
                    </a:lnL>
                    <a:lnR w="6350">
                      <a:solidFill>
                        <a:srgbClr val="A7A7A7"/>
                      </a:solidFill>
                      <a:miter lim="400000"/>
                    </a:lnR>
                    <a:lnT w="6350">
                      <a:solidFill>
                        <a:srgbClr val="A7A7A7"/>
                      </a:solidFill>
                      <a:miter lim="400000"/>
                    </a:lnT>
                    <a:lnB w="6350">
                      <a:solidFill>
                        <a:srgbClr val="A7A7A7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457200">
                        <a:defRPr sz="1800"/>
                      </a:pPr>
                    </a:p>
                  </a:txBody>
                  <a:tcPr marL="0" marR="0" marT="0" marB="0" anchor="ctr" anchorCtr="0" horzOverflow="overflow">
                    <a:lnL w="6350">
                      <a:solidFill>
                        <a:srgbClr val="A7A7A7"/>
                      </a:solidFill>
                      <a:miter lim="400000"/>
                    </a:lnL>
                    <a:lnR w="6350">
                      <a:solidFill>
                        <a:srgbClr val="A7A7A7"/>
                      </a:solidFill>
                      <a:miter lim="400000"/>
                    </a:lnR>
                    <a:lnT w="6350">
                      <a:solidFill>
                        <a:srgbClr val="A7A7A7"/>
                      </a:solidFill>
                      <a:miter lim="400000"/>
                    </a:lnT>
                    <a:lnB w="6350">
                      <a:solidFill>
                        <a:srgbClr val="A7A7A7"/>
                      </a:solidFill>
                      <a:miter lim="400000"/>
                    </a:lnB>
                    <a:noFill/>
                  </a:tcPr>
                </a:tc>
              </a:tr>
              <a:tr h="889000">
                <a:tc>
                  <a:txBody>
                    <a:bodyPr wrap="square">
                      <a:normAutofit/>
                    </a:bodyPr>
                    <a:lstStyle/>
                    <a:p>
                      <a:pPr indent="457200">
                        <a:defRPr sz="1800"/>
                      </a:pPr>
                      <a:r>
                        <a:rPr sz="3000">
                          <a:solidFill>
                            <a:srgbClr val="535353"/>
                          </a:solidFill>
                          <a:sym typeface="Yu Gothic"/>
                        </a:rPr>
                        <a:t>L1toNB予想値</a:t>
                      </a:r>
                    </a:p>
                  </a:txBody>
                  <a:tcPr marL="0" marR="0" marT="0" marB="0" anchor="ctr" anchorCtr="0" horzOverflow="overflow">
                    <a:lnL w="6350">
                      <a:solidFill>
                        <a:srgbClr val="A7A7A7"/>
                      </a:solidFill>
                      <a:miter lim="400000"/>
                    </a:lnL>
                    <a:lnR w="6350">
                      <a:solidFill>
                        <a:srgbClr val="A7A7A7"/>
                      </a:solidFill>
                      <a:miter lim="400000"/>
                    </a:lnR>
                    <a:lnT w="6350">
                      <a:solidFill>
                        <a:srgbClr val="A7A7A7"/>
                      </a:solidFill>
                      <a:miter lim="400000"/>
                    </a:lnT>
                    <a:lnB w="6350">
                      <a:solidFill>
                        <a:srgbClr val="A7A7A7"/>
                      </a:solidFill>
                      <a:miter lim="400000"/>
                    </a:lnB>
                    <a:noFill/>
                  </a:tcPr>
                </a:tc>
                <a:tc gridSpan="2">
                  <a:txBody>
                    <a:bodyPr wrap="square">
                      <a:normAutofit/>
                    </a:bodyPr>
                    <a:lstStyle/>
                    <a:p>
                      <a:pPr indent="457200">
                        <a:defRPr sz="1800"/>
                      </a:pPr>
                      <a:r>
                        <a:rPr sz="3000">
                          <a:solidFill>
                            <a:srgbClr val="535353"/>
                          </a:solidFill>
                          <a:sym typeface="Yu Gothic"/>
                        </a:rPr>
                        <a:t>7.5mm</a:t>
                      </a:r>
                    </a:p>
                  </a:txBody>
                  <a:tcPr marL="0" marR="0" marT="0" marB="0" anchor="ctr" anchorCtr="0" horzOverflow="overflow">
                    <a:lnL w="6350">
                      <a:solidFill>
                        <a:srgbClr val="A7A7A7"/>
                      </a:solidFill>
                      <a:miter lim="400000"/>
                    </a:lnL>
                    <a:lnR w="6350">
                      <a:solidFill>
                        <a:srgbClr val="A7A7A7"/>
                      </a:solidFill>
                      <a:miter lim="400000"/>
                    </a:lnR>
                    <a:lnT w="6350">
                      <a:solidFill>
                        <a:srgbClr val="A7A7A7"/>
                      </a:solidFill>
                      <a:miter lim="400000"/>
                    </a:lnT>
                    <a:lnB w="6350">
                      <a:solidFill>
                        <a:srgbClr val="A7A7A7"/>
                      </a:solidFill>
                      <a:miter lim="400000"/>
                    </a:lnB>
                    <a:noFill/>
                  </a:tcPr>
                </a:tc>
                <a:tc hMerge="1">
                  <a:tcPr/>
                </a:tc>
              </a:tr>
              <a:tr h="444500">
                <a:tc>
                  <a:txBody>
                    <a:bodyPr/>
                    <a:lstStyle/>
                    <a:p>
                      <a:pPr indent="457200">
                        <a:defRPr sz="3000">
                          <a:solidFill>
                            <a:srgbClr val="535353"/>
                          </a:solidFill>
                          <a:sym typeface="Yu Gothic"/>
                        </a:defRPr>
                      </a:pPr>
                    </a:p>
                  </a:txBody>
                  <a:tcPr marL="0" marR="0" marT="0" marB="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6350">
                      <a:solidFill>
                        <a:srgbClr val="A7A7A7"/>
                      </a:solidFill>
                      <a:miter lim="400000"/>
                    </a:lnT>
                    <a:lnB w="6350">
                      <a:solidFill>
                        <a:srgbClr val="A7A7A7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457200">
                        <a:defRPr sz="3000">
                          <a:solidFill>
                            <a:srgbClr val="535353"/>
                          </a:solidFill>
                          <a:sym typeface="Yu Gothic"/>
                        </a:defRPr>
                      </a:pPr>
                    </a:p>
                  </a:txBody>
                  <a:tcPr marL="0" marR="0" marT="0" marB="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6350">
                      <a:solidFill>
                        <a:srgbClr val="A7A7A7"/>
                      </a:solidFill>
                      <a:miter lim="400000"/>
                    </a:lnT>
                    <a:lnB w="6350">
                      <a:solidFill>
                        <a:srgbClr val="A7A7A7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457200">
                        <a:defRPr sz="3000">
                          <a:solidFill>
                            <a:srgbClr val="535353"/>
                          </a:solidFill>
                          <a:sym typeface="Yu Gothic"/>
                        </a:defRPr>
                      </a:pPr>
                    </a:p>
                  </a:txBody>
                  <a:tcPr marL="0" marR="0" marT="0" marB="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6350">
                      <a:solidFill>
                        <a:srgbClr val="A7A7A7"/>
                      </a:solidFill>
                      <a:miter lim="400000"/>
                    </a:lnT>
                    <a:lnB w="6350">
                      <a:solidFill>
                        <a:srgbClr val="A7A7A7"/>
                      </a:solidFill>
                      <a:miter lim="400000"/>
                    </a:lnB>
                    <a:noFill/>
                  </a:tcPr>
                </a:tc>
              </a:tr>
              <a:tr h="889000">
                <a:tc>
                  <a:txBody>
                    <a:bodyPr/>
                    <a:lstStyle/>
                    <a:p>
                      <a:pPr indent="457200">
                        <a:defRPr sz="3000">
                          <a:solidFill>
                            <a:srgbClr val="535353"/>
                          </a:solidFill>
                          <a:sym typeface="Yu Gothic"/>
                        </a:defRPr>
                      </a:pPr>
                    </a:p>
                  </a:txBody>
                  <a:tcPr marL="0" marR="0" marT="0" marB="0" anchor="ctr" anchorCtr="0" horzOverflow="overflow">
                    <a:lnL w="6350">
                      <a:solidFill>
                        <a:srgbClr val="A7A7A7"/>
                      </a:solidFill>
                      <a:miter lim="400000"/>
                    </a:lnL>
                    <a:lnR w="6350">
                      <a:solidFill>
                        <a:srgbClr val="A7A7A7"/>
                      </a:solidFill>
                      <a:miter lim="400000"/>
                    </a:lnR>
                    <a:lnT w="6350">
                      <a:solidFill>
                        <a:srgbClr val="A7A7A7"/>
                      </a:solidFill>
                      <a:miter lim="400000"/>
                    </a:lnT>
                    <a:lnB w="6350">
                      <a:solidFill>
                        <a:srgbClr val="A7A7A7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indent="457200">
                        <a:defRPr sz="1800"/>
                      </a:pPr>
                      <a:r>
                        <a:rPr sz="3000">
                          <a:solidFill>
                            <a:srgbClr val="535353"/>
                          </a:solidFill>
                          <a:sym typeface="Yu Gothic"/>
                        </a:rPr>
                        <a:t>＋</a:t>
                      </a:r>
                    </a:p>
                  </a:txBody>
                  <a:tcPr marL="0" marR="0" marT="0" marB="0" anchor="ctr" anchorCtr="0" horzOverflow="overflow">
                    <a:lnL w="6350">
                      <a:solidFill>
                        <a:srgbClr val="A7A7A7"/>
                      </a:solidFill>
                      <a:miter lim="400000"/>
                    </a:lnL>
                    <a:lnR w="6350">
                      <a:solidFill>
                        <a:srgbClr val="A7A7A7"/>
                      </a:solidFill>
                      <a:miter lim="400000"/>
                    </a:lnR>
                    <a:lnT w="6350">
                      <a:solidFill>
                        <a:srgbClr val="A7A7A7"/>
                      </a:solidFill>
                      <a:miter lim="400000"/>
                    </a:lnT>
                    <a:lnB w="6350">
                      <a:solidFill>
                        <a:srgbClr val="A7A7A7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indent="457200">
                        <a:defRPr sz="1800"/>
                      </a:pPr>
                      <a:r>
                        <a:rPr sz="3000">
                          <a:solidFill>
                            <a:srgbClr val="535353"/>
                          </a:solidFill>
                          <a:sym typeface="Yu Gothic"/>
                        </a:rPr>
                        <a:t>−</a:t>
                      </a:r>
                    </a:p>
                  </a:txBody>
                  <a:tcPr marL="0" marR="0" marT="0" marB="0" anchor="ctr" anchorCtr="0" horzOverflow="overflow">
                    <a:lnL w="6350">
                      <a:solidFill>
                        <a:srgbClr val="A7A7A7"/>
                      </a:solidFill>
                      <a:miter lim="400000"/>
                    </a:lnL>
                    <a:lnR w="6350">
                      <a:solidFill>
                        <a:srgbClr val="A7A7A7"/>
                      </a:solidFill>
                      <a:miter lim="400000"/>
                    </a:lnR>
                    <a:lnT w="6350">
                      <a:solidFill>
                        <a:srgbClr val="A7A7A7"/>
                      </a:solidFill>
                      <a:miter lim="400000"/>
                    </a:lnT>
                    <a:lnB w="6350">
                      <a:solidFill>
                        <a:srgbClr val="A7A7A7"/>
                      </a:solidFill>
                      <a:miter lim="400000"/>
                    </a:lnB>
                    <a:noFill/>
                  </a:tcPr>
                </a:tc>
              </a:tr>
              <a:tr h="889000">
                <a:tc>
                  <a:txBody>
                    <a:bodyPr wrap="square">
                      <a:normAutofit/>
                    </a:bodyPr>
                    <a:lstStyle/>
                    <a:p>
                      <a:pPr indent="457200">
                        <a:defRPr sz="1800"/>
                      </a:pPr>
                      <a:r>
                        <a:rPr sz="3000">
                          <a:solidFill>
                            <a:srgbClr val="535353"/>
                          </a:solidFill>
                          <a:sym typeface="Yu Gothic"/>
                        </a:rPr>
                        <a:t>Relocation L1</a:t>
                      </a:r>
                    </a:p>
                  </a:txBody>
                  <a:tcPr marL="0" marR="0" marT="0" marB="0" anchor="ctr" anchorCtr="0" horzOverflow="overflow">
                    <a:lnL w="6350">
                      <a:solidFill>
                        <a:srgbClr val="A7A7A7"/>
                      </a:solidFill>
                      <a:miter lim="400000"/>
                    </a:lnL>
                    <a:lnR w="6350">
                      <a:solidFill>
                        <a:srgbClr val="A7A7A7"/>
                      </a:solidFill>
                      <a:miter lim="400000"/>
                    </a:lnR>
                    <a:lnT w="6350">
                      <a:solidFill>
                        <a:srgbClr val="A7A7A7"/>
                      </a:solidFill>
                      <a:miter lim="400000"/>
                    </a:lnT>
                    <a:lnB w="6350">
                      <a:solidFill>
                        <a:srgbClr val="A7A7A7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457200">
                        <a:defRPr>
                          <a:solidFill>
                            <a:srgbClr val="535353"/>
                          </a:solidFill>
                          <a:sym typeface="Yu Gothic"/>
                        </a:defRPr>
                      </a:pPr>
                    </a:p>
                  </a:txBody>
                  <a:tcPr marL="0" marR="0" marT="0" marB="0" anchor="ctr" anchorCtr="0" horzOverflow="overflow">
                    <a:lnL w="6350">
                      <a:solidFill>
                        <a:srgbClr val="A7A7A7"/>
                      </a:solidFill>
                      <a:miter lim="400000"/>
                    </a:lnL>
                    <a:lnR w="6350">
                      <a:solidFill>
                        <a:srgbClr val="A7A7A7"/>
                      </a:solidFill>
                      <a:miter lim="400000"/>
                    </a:lnR>
                    <a:lnT w="6350">
                      <a:solidFill>
                        <a:srgbClr val="A7A7A7"/>
                      </a:solidFill>
                      <a:miter lim="400000"/>
                    </a:lnT>
                    <a:lnB w="6350">
                      <a:solidFill>
                        <a:srgbClr val="A7A7A7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indent="457200">
                        <a:defRPr sz="1800"/>
                      </a:pPr>
                      <a:r>
                        <a:rPr sz="3000">
                          <a:solidFill>
                            <a:srgbClr val="535353"/>
                          </a:solidFill>
                          <a:sym typeface="Yu Gothic"/>
                        </a:rPr>
                        <a:t>0</a:t>
                      </a:r>
                    </a:p>
                  </a:txBody>
                  <a:tcPr marL="0" marR="0" marT="0" marB="0" anchor="ctr" anchorCtr="0" horzOverflow="overflow">
                    <a:lnL w="6350">
                      <a:solidFill>
                        <a:srgbClr val="A7A7A7"/>
                      </a:solidFill>
                      <a:miter lim="400000"/>
                    </a:lnL>
                    <a:lnR w="6350">
                      <a:solidFill>
                        <a:srgbClr val="A7A7A7"/>
                      </a:solidFill>
                      <a:miter lim="400000"/>
                    </a:lnR>
                    <a:lnT w="6350">
                      <a:solidFill>
                        <a:srgbClr val="A7A7A7"/>
                      </a:solidFill>
                      <a:miter lim="400000"/>
                    </a:lnT>
                    <a:lnB w="6350">
                      <a:solidFill>
                        <a:srgbClr val="A7A7A7"/>
                      </a:solidFill>
                      <a:miter lim="400000"/>
                    </a:lnB>
                    <a:noFill/>
                  </a:tcPr>
                </a:tc>
              </a:tr>
              <a:tr h="889000">
                <a:tc>
                  <a:txBody>
                    <a:bodyPr wrap="square">
                      <a:normAutofit/>
                    </a:bodyPr>
                    <a:lstStyle/>
                    <a:p>
                      <a:pPr indent="457200">
                        <a:defRPr sz="1800"/>
                      </a:pPr>
                      <a:r>
                        <a:rPr sz="3000">
                          <a:solidFill>
                            <a:srgbClr val="535353"/>
                          </a:solidFill>
                          <a:sym typeface="Yu Gothic"/>
                        </a:rPr>
                        <a:t>叢生量</a:t>
                      </a:r>
                    </a:p>
                  </a:txBody>
                  <a:tcPr marL="0" marR="0" marT="0" marB="0" anchor="ctr" anchorCtr="0" horzOverflow="overflow">
                    <a:lnL w="6350">
                      <a:solidFill>
                        <a:srgbClr val="A7A7A7"/>
                      </a:solidFill>
                      <a:miter lim="400000"/>
                    </a:lnL>
                    <a:lnR w="6350">
                      <a:solidFill>
                        <a:srgbClr val="A7A7A7"/>
                      </a:solidFill>
                      <a:miter lim="400000"/>
                    </a:lnR>
                    <a:lnT w="6350">
                      <a:solidFill>
                        <a:srgbClr val="A7A7A7"/>
                      </a:solidFill>
                      <a:miter lim="400000"/>
                    </a:lnT>
                    <a:lnB w="6350">
                      <a:solidFill>
                        <a:srgbClr val="A7A7A7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457200">
                        <a:defRPr sz="3000">
                          <a:solidFill>
                            <a:srgbClr val="535353"/>
                          </a:solidFill>
                          <a:sym typeface="Yu Gothic"/>
                        </a:defRPr>
                      </a:pPr>
                    </a:p>
                  </a:txBody>
                  <a:tcPr marL="0" marR="0" marT="0" marB="0" anchor="ctr" anchorCtr="0" horzOverflow="overflow">
                    <a:lnL w="6350">
                      <a:solidFill>
                        <a:srgbClr val="A7A7A7"/>
                      </a:solidFill>
                      <a:miter lim="400000"/>
                    </a:lnL>
                    <a:lnR w="6350">
                      <a:solidFill>
                        <a:srgbClr val="A7A7A7"/>
                      </a:solidFill>
                      <a:miter lim="400000"/>
                    </a:lnR>
                    <a:lnT w="6350">
                      <a:solidFill>
                        <a:srgbClr val="A7A7A7"/>
                      </a:solidFill>
                      <a:miter lim="400000"/>
                    </a:lnT>
                    <a:lnB w="6350">
                      <a:solidFill>
                        <a:srgbClr val="A7A7A7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indent="457200">
                        <a:defRPr sz="1800"/>
                      </a:pPr>
                      <a:r>
                        <a:rPr sz="3000">
                          <a:solidFill>
                            <a:srgbClr val="535353"/>
                          </a:solidFill>
                          <a:sym typeface="Yu Gothic"/>
                        </a:rPr>
                        <a:t>0</a:t>
                      </a:r>
                    </a:p>
                  </a:txBody>
                  <a:tcPr marL="0" marR="0" marT="0" marB="0" anchor="ctr" anchorCtr="0" horzOverflow="overflow">
                    <a:lnL w="6350">
                      <a:solidFill>
                        <a:srgbClr val="A7A7A7"/>
                      </a:solidFill>
                      <a:miter lim="400000"/>
                    </a:lnL>
                    <a:lnR w="6350">
                      <a:solidFill>
                        <a:srgbClr val="A7A7A7"/>
                      </a:solidFill>
                      <a:miter lim="400000"/>
                    </a:lnR>
                    <a:lnT w="6350">
                      <a:solidFill>
                        <a:srgbClr val="A7A7A7"/>
                      </a:solidFill>
                      <a:miter lim="400000"/>
                    </a:lnT>
                    <a:lnB w="6350">
                      <a:solidFill>
                        <a:srgbClr val="A7A7A7"/>
                      </a:solidFill>
                      <a:miter lim="400000"/>
                    </a:lnB>
                    <a:noFill/>
                  </a:tcPr>
                </a:tc>
              </a:tr>
              <a:tr h="889000">
                <a:tc>
                  <a:txBody>
                    <a:bodyPr wrap="square">
                      <a:normAutofit/>
                    </a:bodyPr>
                    <a:lstStyle/>
                    <a:p>
                      <a:pPr indent="457200">
                        <a:defRPr sz="1800"/>
                      </a:pPr>
                      <a:r>
                        <a:rPr sz="3000">
                          <a:solidFill>
                            <a:srgbClr val="535353"/>
                          </a:solidFill>
                          <a:sym typeface="Yu Gothic"/>
                        </a:rPr>
                        <a:t>スピー弯曲</a:t>
                      </a:r>
                    </a:p>
                  </a:txBody>
                  <a:tcPr marL="0" marR="0" marT="0" marB="0" anchor="ctr" anchorCtr="0" horzOverflow="overflow">
                    <a:lnL w="6350">
                      <a:solidFill>
                        <a:srgbClr val="A7A7A7"/>
                      </a:solidFill>
                      <a:miter lim="400000"/>
                    </a:lnL>
                    <a:lnR w="6350">
                      <a:solidFill>
                        <a:srgbClr val="A7A7A7"/>
                      </a:solidFill>
                      <a:miter lim="400000"/>
                    </a:lnR>
                    <a:lnT w="6350">
                      <a:solidFill>
                        <a:srgbClr val="A7A7A7"/>
                      </a:solidFill>
                      <a:miter lim="400000"/>
                    </a:lnT>
                    <a:lnB w="6350">
                      <a:solidFill>
                        <a:srgbClr val="A7A7A7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457200">
                        <a:defRPr sz="3000">
                          <a:solidFill>
                            <a:srgbClr val="535353"/>
                          </a:solidFill>
                          <a:sym typeface="Yu Gothic"/>
                        </a:defRPr>
                      </a:pPr>
                    </a:p>
                  </a:txBody>
                  <a:tcPr marL="0" marR="0" marT="0" marB="0" anchor="ctr" anchorCtr="0" horzOverflow="overflow">
                    <a:lnL w="6350">
                      <a:solidFill>
                        <a:srgbClr val="A7A7A7"/>
                      </a:solidFill>
                      <a:miter lim="400000"/>
                    </a:lnL>
                    <a:lnR w="6350">
                      <a:solidFill>
                        <a:srgbClr val="A7A7A7"/>
                      </a:solidFill>
                      <a:miter lim="400000"/>
                    </a:lnR>
                    <a:lnT w="6350">
                      <a:solidFill>
                        <a:srgbClr val="A7A7A7"/>
                      </a:solidFill>
                      <a:miter lim="400000"/>
                    </a:lnT>
                    <a:lnB w="6350">
                      <a:solidFill>
                        <a:srgbClr val="A7A7A7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indent="457200">
                        <a:defRPr sz="1800"/>
                      </a:pPr>
                      <a:r>
                        <a:rPr sz="3000">
                          <a:solidFill>
                            <a:srgbClr val="535353"/>
                          </a:solidFill>
                          <a:sym typeface="Yu Gothic"/>
                        </a:rPr>
                        <a:t>0</a:t>
                      </a:r>
                    </a:p>
                  </a:txBody>
                  <a:tcPr marL="0" marR="0" marT="0" marB="0" anchor="ctr" anchorCtr="0" horzOverflow="overflow">
                    <a:lnL w="6350">
                      <a:solidFill>
                        <a:srgbClr val="A7A7A7"/>
                      </a:solidFill>
                      <a:miter lim="400000"/>
                    </a:lnL>
                    <a:lnR w="6350">
                      <a:solidFill>
                        <a:srgbClr val="A7A7A7"/>
                      </a:solidFill>
                      <a:miter lim="400000"/>
                    </a:lnR>
                    <a:lnT w="6350">
                      <a:solidFill>
                        <a:srgbClr val="A7A7A7"/>
                      </a:solidFill>
                      <a:miter lim="400000"/>
                    </a:lnT>
                    <a:lnB w="6350">
                      <a:solidFill>
                        <a:srgbClr val="A7A7A7"/>
                      </a:solidFill>
                      <a:miter lim="400000"/>
                    </a:lnB>
                    <a:noFill/>
                  </a:tcPr>
                </a:tc>
              </a:tr>
              <a:tr h="889000">
                <a:tc>
                  <a:txBody>
                    <a:bodyPr wrap="square">
                      <a:normAutofit/>
                    </a:bodyPr>
                    <a:lstStyle/>
                    <a:p>
                      <a:pPr indent="457200">
                        <a:defRPr sz="1800"/>
                      </a:pPr>
                      <a:r>
                        <a:rPr sz="3000">
                          <a:solidFill>
                            <a:srgbClr val="535353"/>
                          </a:solidFill>
                          <a:sym typeface="Yu Gothic"/>
                        </a:rPr>
                        <a:t>抜歯</a:t>
                      </a:r>
                    </a:p>
                  </a:txBody>
                  <a:tcPr marL="0" marR="0" marT="0" marB="0" anchor="ctr" anchorCtr="0" horzOverflow="overflow">
                    <a:lnL w="6350">
                      <a:solidFill>
                        <a:srgbClr val="A7A7A7"/>
                      </a:solidFill>
                      <a:miter lim="400000"/>
                    </a:lnL>
                    <a:lnR w="6350">
                      <a:solidFill>
                        <a:srgbClr val="A7A7A7"/>
                      </a:solidFill>
                      <a:miter lim="400000"/>
                    </a:lnR>
                    <a:lnT w="6350">
                      <a:solidFill>
                        <a:srgbClr val="A7A7A7"/>
                      </a:solidFill>
                      <a:miter lim="400000"/>
                    </a:lnT>
                    <a:lnB w="6350">
                      <a:solidFill>
                        <a:srgbClr val="A7A7A7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457200">
                        <a:defRPr sz="1800"/>
                      </a:pPr>
                    </a:p>
                  </a:txBody>
                  <a:tcPr marL="0" marR="0" marT="0" marB="0" anchor="ctr" anchorCtr="0" horzOverflow="overflow">
                    <a:lnL w="6350">
                      <a:solidFill>
                        <a:srgbClr val="A7A7A7"/>
                      </a:solidFill>
                      <a:miter lim="400000"/>
                    </a:lnL>
                    <a:lnR w="6350">
                      <a:solidFill>
                        <a:srgbClr val="A7A7A7"/>
                      </a:solidFill>
                      <a:miter lim="400000"/>
                    </a:lnR>
                    <a:lnT w="6350">
                      <a:solidFill>
                        <a:srgbClr val="A7A7A7"/>
                      </a:solidFill>
                      <a:miter lim="400000"/>
                    </a:lnT>
                    <a:lnB w="6350">
                      <a:solidFill>
                        <a:srgbClr val="A7A7A7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457200">
                        <a:defRPr sz="1800"/>
                      </a:pPr>
                    </a:p>
                  </a:txBody>
                  <a:tcPr marL="0" marR="0" marT="0" marB="0" anchor="ctr" anchorCtr="0" horzOverflow="overflow">
                    <a:lnL w="6350">
                      <a:solidFill>
                        <a:srgbClr val="A7A7A7"/>
                      </a:solidFill>
                      <a:miter lim="400000"/>
                    </a:lnL>
                    <a:lnR w="6350">
                      <a:solidFill>
                        <a:srgbClr val="A7A7A7"/>
                      </a:solidFill>
                      <a:miter lim="400000"/>
                    </a:lnR>
                    <a:lnT w="6350">
                      <a:solidFill>
                        <a:srgbClr val="A7A7A7"/>
                      </a:solidFill>
                      <a:miter lim="400000"/>
                    </a:lnT>
                    <a:lnB w="6350">
                      <a:solidFill>
                        <a:srgbClr val="A7A7A7"/>
                      </a:solidFill>
                      <a:miter lim="400000"/>
                    </a:lnB>
                    <a:noFill/>
                  </a:tcPr>
                </a:tc>
              </a:tr>
              <a:tr h="889000">
                <a:tc>
                  <a:txBody>
                    <a:bodyPr wrap="square">
                      <a:normAutofit/>
                    </a:bodyPr>
                    <a:lstStyle/>
                    <a:p>
                      <a:pPr indent="457200">
                        <a:defRPr sz="1800"/>
                      </a:pPr>
                      <a:r>
                        <a:rPr sz="3000">
                          <a:solidFill>
                            <a:srgbClr val="535353"/>
                          </a:solidFill>
                          <a:sym typeface="Yu Gothic"/>
                        </a:rPr>
                        <a:t>ネット</a:t>
                      </a:r>
                    </a:p>
                  </a:txBody>
                  <a:tcPr marL="0" marR="0" marT="0" marB="0" anchor="ctr" anchorCtr="0" horzOverflow="overflow">
                    <a:lnL w="6350">
                      <a:solidFill>
                        <a:srgbClr val="A7A7A7"/>
                      </a:solidFill>
                      <a:miter lim="400000"/>
                    </a:lnL>
                    <a:lnR w="6350">
                      <a:solidFill>
                        <a:srgbClr val="A7A7A7"/>
                      </a:solidFill>
                      <a:miter lim="400000"/>
                    </a:lnR>
                    <a:lnT w="6350">
                      <a:solidFill>
                        <a:srgbClr val="A7A7A7"/>
                      </a:solidFill>
                      <a:miter lim="400000"/>
                    </a:lnT>
                    <a:lnB w="6350">
                      <a:solidFill>
                        <a:srgbClr val="A7A7A7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indent="457200">
                        <a:defRPr sz="1800"/>
                      </a:pPr>
                      <a:r>
                        <a:rPr sz="3000">
                          <a:solidFill>
                            <a:srgbClr val="535353"/>
                          </a:solidFill>
                          <a:sym typeface="Yu Gothic"/>
                        </a:rPr>
                        <a:t>0</a:t>
                      </a:r>
                    </a:p>
                  </a:txBody>
                  <a:tcPr marL="0" marR="0" marT="0" marB="0" anchor="ctr" anchorCtr="0" horzOverflow="overflow">
                    <a:lnL w="6350">
                      <a:solidFill>
                        <a:srgbClr val="A7A7A7"/>
                      </a:solidFill>
                      <a:miter lim="400000"/>
                    </a:lnL>
                    <a:lnR w="6350">
                      <a:solidFill>
                        <a:srgbClr val="A7A7A7"/>
                      </a:solidFill>
                      <a:miter lim="400000"/>
                    </a:lnR>
                    <a:lnT w="6350">
                      <a:solidFill>
                        <a:srgbClr val="A7A7A7"/>
                      </a:solidFill>
                      <a:miter lim="400000"/>
                    </a:lnT>
                    <a:lnB w="6350">
                      <a:solidFill>
                        <a:srgbClr val="A7A7A7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indent="457200">
                        <a:defRPr sz="1800"/>
                      </a:pPr>
                      <a:r>
                        <a:rPr sz="3000">
                          <a:solidFill>
                            <a:srgbClr val="535353"/>
                          </a:solidFill>
                          <a:sym typeface="Yu Gothic"/>
                        </a:rPr>
                        <a:t>0</a:t>
                      </a:r>
                    </a:p>
                  </a:txBody>
                  <a:tcPr marL="0" marR="0" marT="0" marB="0" anchor="ctr" anchorCtr="0" horzOverflow="overflow">
                    <a:lnL w="6350">
                      <a:solidFill>
                        <a:srgbClr val="A7A7A7"/>
                      </a:solidFill>
                      <a:miter lim="400000"/>
                    </a:lnL>
                    <a:lnR w="6350">
                      <a:solidFill>
                        <a:srgbClr val="A7A7A7"/>
                      </a:solidFill>
                      <a:miter lim="400000"/>
                    </a:lnR>
                    <a:lnT w="6350">
                      <a:solidFill>
                        <a:srgbClr val="A7A7A7"/>
                      </a:solidFill>
                      <a:miter lim="400000"/>
                    </a:lnT>
                    <a:lnB w="6350">
                      <a:solidFill>
                        <a:srgbClr val="A7A7A7"/>
                      </a:solidFill>
                      <a:miter lim="400000"/>
                    </a:lnB>
                    <a:noFill/>
                  </a:tcPr>
                </a:tc>
              </a:tr>
              <a:tr h="889000">
                <a:tc>
                  <a:txBody>
                    <a:bodyPr wrap="square">
                      <a:normAutofit/>
                    </a:bodyPr>
                    <a:lstStyle/>
                    <a:p>
                      <a:pPr indent="457200">
                        <a:defRPr sz="1800"/>
                      </a:pPr>
                      <a:r>
                        <a:rPr sz="3000">
                          <a:solidFill>
                            <a:srgbClr val="535353"/>
                          </a:solidFill>
                          <a:sym typeface="Yu Gothic"/>
                        </a:rPr>
                        <a:t>合計</a:t>
                      </a:r>
                    </a:p>
                  </a:txBody>
                  <a:tcPr marL="0" marR="0" marT="0" marB="0" anchor="ctr" anchorCtr="0" horzOverflow="overflow">
                    <a:lnL w="6350">
                      <a:solidFill>
                        <a:srgbClr val="A7A7A7"/>
                      </a:solidFill>
                      <a:miter lim="400000"/>
                    </a:lnL>
                    <a:lnR w="6350">
                      <a:solidFill>
                        <a:srgbClr val="A7A7A7"/>
                      </a:solidFill>
                      <a:miter lim="400000"/>
                    </a:lnR>
                    <a:lnT w="6350">
                      <a:solidFill>
                        <a:srgbClr val="A7A7A7"/>
                      </a:solidFill>
                      <a:miter lim="400000"/>
                    </a:lnT>
                    <a:lnB w="6350">
                      <a:solidFill>
                        <a:srgbClr val="A7A7A7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indent="457200">
                        <a:defRPr sz="1800"/>
                      </a:pPr>
                      <a:r>
                        <a:rPr sz="3000">
                          <a:solidFill>
                            <a:srgbClr val="535353"/>
                          </a:solidFill>
                          <a:sym typeface="Yu Gothic"/>
                        </a:rPr>
                        <a:t>0</a:t>
                      </a:r>
                    </a:p>
                  </a:txBody>
                  <a:tcPr marL="0" marR="0" marT="0" marB="0" anchor="ctr" anchorCtr="0" horzOverflow="overflow">
                    <a:lnL w="6350">
                      <a:solidFill>
                        <a:srgbClr val="A7A7A7"/>
                      </a:solidFill>
                      <a:miter lim="400000"/>
                    </a:lnL>
                    <a:lnR w="6350">
                      <a:solidFill>
                        <a:srgbClr val="A7A7A7"/>
                      </a:solidFill>
                      <a:miter lim="400000"/>
                    </a:lnR>
                    <a:lnT w="6350">
                      <a:solidFill>
                        <a:srgbClr val="A7A7A7"/>
                      </a:solidFill>
                      <a:miter lim="400000"/>
                    </a:lnT>
                    <a:lnB w="6350">
                      <a:solidFill>
                        <a:srgbClr val="A7A7A7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457200">
                        <a:defRPr sz="3000">
                          <a:solidFill>
                            <a:srgbClr val="535353"/>
                          </a:solidFill>
                          <a:sym typeface="Yu Gothic"/>
                        </a:defRPr>
                      </a:pPr>
                    </a:p>
                  </a:txBody>
                  <a:tcPr marL="0" marR="0" marT="0" marB="0" anchor="ctr" anchorCtr="0" horzOverflow="overflow">
                    <a:lnL w="6350">
                      <a:solidFill>
                        <a:srgbClr val="A7A7A7"/>
                      </a:solidFill>
                      <a:miter lim="400000"/>
                    </a:lnL>
                    <a:lnR w="6350">
                      <a:solidFill>
                        <a:srgbClr val="A7A7A7"/>
                      </a:solidFill>
                      <a:miter lim="400000"/>
                    </a:lnR>
                    <a:lnT w="6350">
                      <a:solidFill>
                        <a:srgbClr val="A7A7A7"/>
                      </a:solidFill>
                      <a:miter lim="400000"/>
                    </a:lnT>
                    <a:lnB w="6350">
                      <a:solidFill>
                        <a:srgbClr val="A7A7A7"/>
                      </a:solidFill>
                      <a:miter lim="400000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416" name="Sample object 5"/>
          <p:cNvSpPr txBox="1"/>
          <p:nvPr/>
        </p:nvSpPr>
        <p:spPr>
          <a:xfrm>
            <a:off x="1764030" y="2775114"/>
            <a:ext cx="3660141" cy="635001"/>
          </a:xfrm>
          <a:prstGeom prst="rect">
            <a:avLst/>
          </a:prstGeom>
          <a:ln w="25400">
            <a:solidFill>
              <a:srgbClr val="929292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50800" tIns="50800" rIns="50800" bIns="50800" anchor="ctr">
            <a:normAutofit/>
          </a:bodyPr>
          <a:lstStyle>
            <a:lvl1pPr algn="ctr"/>
          </a:lstStyle>
          <a:p>
            <a:pPr/>
            <a:r>
              <a:rPr/>
              <a:t>スタイナー分析</a:t>
            </a:r>
          </a:p>
        </p:txBody>
      </p:sp>
      <p:sp>
        <p:nvSpPr>
          <p:cNvPr id="420" name="Sample object 6"/>
          <p:cNvSpPr txBox="1"/>
          <p:nvPr/>
        </p:nvSpPr>
        <p:spPr>
          <a:xfrm>
            <a:off x="13900000" y="8800000"/>
            <a:ext cx="14800000" cy="1050000"/>
          </a:xfrm>
        </p:spPr>
        <p:txBody>
          <a:bodyPr wrap="square"/>
          <a:lstStyle/>
          <a:p>
            <a:r>
              <a:rPr sz="4400">
                <a:solidFill>
                  <a:srgbClr val="507478"/>
                </a:solidFill>
                <a:latin typeface="Yu Gothic"/>
                <a:ea typeface="Yu Gothic"/>
              </a:rPr>
              <a:t>本例の検討結果</a:t>
            </a:r>
          </a:p>
        </p:txBody>
      </p:sp>
      <p:sp>
        <p:nvSpPr>
          <p:cNvPr id="421" name="Sample object 7"/>
          <p:cNvSpPr txBox="1"/>
          <p:nvPr/>
        </p:nvSpPr>
        <p:spPr>
          <a:xfrm>
            <a:off x="13900000" y="10400000"/>
            <a:ext cx="14800000" cy="1050000"/>
          </a:xfrm>
        </p:spPr>
        <p:txBody>
          <a:bodyPr wrap="square"/>
          <a:lstStyle/>
          <a:p>
            <a:r>
              <a:rPr sz="3400">
                <a:solidFill>
                  <a:srgbClr val="507478"/>
                </a:solidFill>
                <a:latin typeface="Yu Gothic"/>
                <a:ea typeface="Yu Gothic"/>
              </a:rPr>
              <a:t>現在値と目標値は、ともに 7.5 mm。</a:t>
            </a:r>
          </a:p>
        </p:txBody>
      </p:sp>
      <p:sp>
        <p:nvSpPr>
          <p:cNvPr id="422" name="Sample object 8"/>
          <p:cNvSpPr txBox="1"/>
          <p:nvPr/>
        </p:nvSpPr>
        <p:spPr>
          <a:xfrm>
            <a:off x="13900000" y="12000000"/>
            <a:ext cx="14800000" cy="1050000"/>
          </a:xfrm>
        </p:spPr>
        <p:txBody>
          <a:bodyPr wrap="square"/>
          <a:lstStyle/>
          <a:p>
            <a:r>
              <a:rPr sz="3400">
                <a:solidFill>
                  <a:srgbClr val="507478"/>
                </a:solidFill>
                <a:latin typeface="Yu Gothic"/>
                <a:ea typeface="Yu Gothic"/>
              </a:rPr>
              <a:t>叢生量・スピー湾曲は 0 mm の入力例です。</a:t>
            </a:r>
          </a:p>
        </p:txBody>
      </p:sp>
      <p:sp>
        <p:nvSpPr>
          <p:cNvPr id="423" name="Sample object 9"/>
          <p:cNvSpPr txBox="1"/>
          <p:nvPr/>
        </p:nvSpPr>
        <p:spPr>
          <a:xfrm>
            <a:off x="13900000" y="13600000"/>
            <a:ext cx="14800000" cy="1050000"/>
          </a:xfrm>
        </p:spPr>
        <p:txBody>
          <a:bodyPr wrap="square"/>
          <a:lstStyle/>
          <a:p>
            <a:r>
              <a:rPr sz="3400">
                <a:solidFill>
                  <a:srgbClr val="507478"/>
                </a:solidFill>
                <a:latin typeface="Yu Gothic"/>
                <a:ea typeface="Yu Gothic"/>
              </a:rPr>
              <a:t>歯の移動・矯正のための抜歯は予定していません。</a:t>
            </a:r>
          </a:p>
        </p:txBody>
      </p:sp>
      <p:sp>
        <p:nvSpPr>
          <p:cNvPr id="424" name="Sample object 10"/>
          <p:cNvSpPr txBox="1"/>
          <p:nvPr/>
        </p:nvSpPr>
        <p:spPr>
          <a:xfrm>
            <a:off x="13900000" y="15200000"/>
            <a:ext cx="14800000" cy="1050000"/>
          </a:xfrm>
        </p:spPr>
        <p:txBody>
          <a:bodyPr wrap="square"/>
          <a:lstStyle/>
          <a:p>
            <a:r>
              <a:rPr sz="3400">
                <a:solidFill>
                  <a:srgbClr val="507478"/>
                </a:solidFill>
                <a:latin typeface="Yu Gothic"/>
                <a:ea typeface="Yu Gothic"/>
              </a:rPr>
              <a:t>むし歯2本の修復と歯周基本治療を計画します。</a:t>
            </a:r>
          </a:p>
        </p:txBody>
      </p:sp>
      <p:sp>
        <p:nvSpPr>
          <p:cNvPr id="425" name="Sample object 11"/>
          <p:cNvSpPr txBox="1"/>
          <p:nvPr/>
        </p:nvSpPr>
        <p:spPr>
          <a:xfrm>
            <a:off x="1000000" y="20450000"/>
            <a:ext cx="22000000" cy="450000"/>
          </a:xfrm>
        </p:spPr>
        <p:txBody>
          <a:bodyPr wrap="square"/>
          <a:lstStyle/>
          <a:p>
            <a:r>
              <a:rPr sz="2300">
                <a:solidFill>
                  <a:srgbClr val="507478"/>
                </a:solidFill>
                <a:latin typeface="Yu Gothic"/>
                <a:ea typeface="Yu Gothic"/>
              </a:rPr>
              <a:t>AI生成画像・架空の入力例  |  Sample Dental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Sample object 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2" name="Sample object 1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0251400" cy="21386800"/>
          </a:xfrm>
          <a:prstGeom prst="rect">
            <a:avLst/>
          </a:prstGeom>
        </p:spPr>
      </p:pic>
      <p:pic>
        <p:nvPicPr>
          <p:cNvPr id="421" name="Sample object 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3347072" y="18572441"/>
            <a:ext cx="3557256" cy="2434385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422" name="Sample object 3"/>
          <p:cNvGraphicFramePr/>
          <p:nvPr/>
        </p:nvGraphicFramePr>
        <p:xfrm>
          <a:off x="1025044" y="898013"/>
          <a:ext cx="10430746" cy="1585616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1" rtl="0">
                <a:tableStyleId>{4C3C2611-4C71-4FC5-86AE-919BDF0F9419}</a:tableStyleId>
              </a:tblPr>
              <a:tblGrid>
                <a:gridCol w="10430746"/>
              </a:tblGrid>
              <a:tr h="1585616">
                <a:tc>
                  <a:txBody>
                    <a:bodyPr wrap="square">
                      <a:normAutofit/>
                    </a:bodyPr>
                    <a:lstStyle/>
                    <a:p>
                      <a:pPr algn="l" defTabSz="914400">
                        <a:defRPr sz="1800"/>
                      </a:pPr>
                      <a:r>
                        <a:rPr sz="7000">
                          <a:solidFill>
                            <a:srgbClr val="5E5E5E"/>
                          </a:solidFill>
                          <a:latin typeface="Yu Gothic"/>
                          <a:ea typeface="Yu Gothic"/>
                          <a:cs typeface="Yu Gothic"/>
                          <a:sym typeface="Yu Gothic"/>
                        </a:rPr>
                        <a:t>矯正学的診断</a:t>
                      </a:r>
                    </a:p>
                  </a:txBody>
                  <a:tcPr marL="50800" marR="50800" marT="50800" marB="50800" anchor="ctr" anchorCtr="0" horzOverflow="overflow">
                    <a:noFill/>
                  </a:tcPr>
                </a:tc>
              </a:tr>
            </a:tbl>
          </a:graphicData>
        </a:graphic>
      </p:graphicFrame>
      <p:sp>
        <p:nvSpPr>
          <p:cNvPr id="425" name="Sample object 4"/>
          <p:cNvSpPr txBox="1"/>
          <p:nvPr/>
        </p:nvSpPr>
        <p:spPr>
          <a:xfrm>
            <a:off x="4316367" y="3086100"/>
            <a:ext cx="2171701" cy="635000"/>
          </a:xfrm>
          <a:prstGeom prst="rect">
            <a:avLst/>
          </a:prstGeom>
          <a:ln w="25400">
            <a:solidFill>
              <a:srgbClr val="929292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50800" tIns="50800" rIns="50800" bIns="50800" anchor="ctr">
            <a:normAutofit/>
          </a:bodyPr>
          <a:lstStyle>
            <a:lvl1pPr algn="ctr"/>
          </a:lstStyle>
          <a:p>
            <a:pPr/>
            <a:r>
              <a:rPr/>
              <a:t>矯正方法</a:t>
            </a:r>
          </a:p>
        </p:txBody>
      </p:sp>
      <p:graphicFrame>
        <p:nvGraphicFramePr>
          <p:cNvPr id="426" name="Sample object 5"/>
          <p:cNvGraphicFramePr/>
          <p:nvPr/>
        </p:nvGraphicFramePr>
        <p:xfrm>
          <a:off x="5600700" y="4323570"/>
          <a:ext cx="19050000" cy="4064000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1" rtl="0">
                <a:tableStyleId>{4C3C2611-4C71-4FC5-86AE-919BDF0F9419}</a:tableStyleId>
              </a:tblPr>
              <a:tblGrid>
                <a:gridCol w="3810000"/>
                <a:gridCol w="3810000"/>
                <a:gridCol w="3810000"/>
                <a:gridCol w="3810000"/>
                <a:gridCol w="3810000"/>
              </a:tblGrid>
              <a:tr h="1016000">
                <a:tc>
                  <a:txBody>
                    <a:bodyPr wrap="square">
                      <a:normAutofit/>
                    </a:bodyPr>
                    <a:lstStyle/>
                    <a:p>
                      <a:pPr indent="457200">
                        <a:defRPr sz="1800"/>
                      </a:pPr>
                      <a:r>
                        <a:rPr sz="3000">
                          <a:solidFill>
                            <a:srgbClr val="535353"/>
                          </a:solidFill>
                          <a:sym typeface="Yu Gothic"/>
                        </a:rPr>
                        <a:t>ワイヤー</a:t>
                      </a:r>
                    </a:p>
                  </a:txBody>
                  <a:tcPr marL="0" marR="0" marT="0" marB="0" anchor="ctr" anchorCtr="0" horzOverflow="overflow">
                    <a:lnL w="6350">
                      <a:solidFill>
                        <a:srgbClr val="A7A7A7"/>
                      </a:solidFill>
                      <a:miter lim="400000"/>
                    </a:lnL>
                    <a:lnR w="6350">
                      <a:solidFill>
                        <a:srgbClr val="A7A7A7"/>
                      </a:solidFill>
                      <a:miter lim="400000"/>
                    </a:lnR>
                    <a:lnT w="6350">
                      <a:solidFill>
                        <a:srgbClr val="A7A7A7"/>
                      </a:solidFill>
                      <a:miter lim="400000"/>
                    </a:lnT>
                    <a:lnB w="6350">
                      <a:solidFill>
                        <a:srgbClr val="A7A7A7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indent="457200">
                        <a:defRPr sz="1800"/>
                      </a:pPr>
                      <a:r>
                        <a:rPr sz="2850">
                          <a:solidFill>
                            <a:srgbClr val="535353"/>
                          </a:solidFill>
                          <a:sym typeface="Yu Gothic"/>
                        </a:rPr>
                        <a:t>マウスピース(大人)</a:t>
                      </a:r>
                    </a:p>
                  </a:txBody>
                  <a:tcPr marL="0" marR="0" marT="0" marB="0" anchor="ctr" anchorCtr="0" horzOverflow="overflow">
                    <a:lnL w="6350">
                      <a:solidFill>
                        <a:srgbClr val="A7A7A7"/>
                      </a:solidFill>
                      <a:miter lim="400000"/>
                    </a:lnL>
                    <a:lnR w="6350">
                      <a:solidFill>
                        <a:srgbClr val="A7A7A7"/>
                      </a:solidFill>
                      <a:miter lim="400000"/>
                    </a:lnR>
                    <a:lnT w="6350">
                      <a:solidFill>
                        <a:srgbClr val="A7A7A7"/>
                      </a:solidFill>
                      <a:miter lim="400000"/>
                    </a:lnT>
                    <a:lnB w="6350">
                      <a:solidFill>
                        <a:srgbClr val="A7A7A7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indent="0">
                        <a:defRPr sz="1800"/>
                      </a:pPr>
                      <a:r>
                        <a:rPr sz="2828">
                          <a:solidFill>
                            <a:srgbClr val="535353"/>
                          </a:solidFill>
                          <a:sym typeface="Yu Gothic"/>
                        </a:rPr>
                        <a:t>マウスピース（子供）</a:t>
                      </a:r>
                    </a:p>
                  </a:txBody>
                  <a:tcPr marL="0" marR="0" marT="0" marB="0" anchor="ctr" anchorCtr="0" horzOverflow="overflow">
                    <a:lnL w="6350">
                      <a:solidFill>
                        <a:srgbClr val="A7A7A7"/>
                      </a:solidFill>
                      <a:miter lim="400000"/>
                    </a:lnL>
                    <a:lnR w="6350">
                      <a:solidFill>
                        <a:srgbClr val="A7A7A7"/>
                      </a:solidFill>
                      <a:miter lim="400000"/>
                    </a:lnR>
                    <a:lnT w="6350">
                      <a:solidFill>
                        <a:srgbClr val="A7A7A7"/>
                      </a:solidFill>
                      <a:miter lim="400000"/>
                    </a:lnT>
                    <a:lnB w="6350">
                      <a:solidFill>
                        <a:srgbClr val="A7A7A7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indent="457200">
                        <a:defRPr sz="1800"/>
                      </a:pPr>
                      <a:r>
                        <a:rPr sz="3000">
                          <a:solidFill>
                            <a:srgbClr val="535353"/>
                          </a:solidFill>
                          <a:sym typeface="Yu Gothic"/>
                        </a:rPr>
                        <a:t>床矯正</a:t>
                      </a:r>
                    </a:p>
                  </a:txBody>
                  <a:tcPr marL="0" marR="0" marT="0" marB="0" anchor="ctr" anchorCtr="0" horzOverflow="overflow">
                    <a:lnL w="6350">
                      <a:solidFill>
                        <a:srgbClr val="A7A7A7"/>
                      </a:solidFill>
                      <a:miter lim="400000"/>
                    </a:lnL>
                    <a:lnR w="6350">
                      <a:solidFill>
                        <a:srgbClr val="A7A7A7"/>
                      </a:solidFill>
                      <a:miter lim="400000"/>
                    </a:lnR>
                    <a:lnT w="6350">
                      <a:solidFill>
                        <a:srgbClr val="A7A7A7"/>
                      </a:solidFill>
                      <a:miter lim="400000"/>
                    </a:lnT>
                    <a:lnB w="6350">
                      <a:solidFill>
                        <a:srgbClr val="A7A7A7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indent="457200">
                        <a:defRPr sz="1800"/>
                      </a:pPr>
                      <a:r>
                        <a:rPr sz="3000">
                          <a:solidFill>
                            <a:srgbClr val="535353"/>
                          </a:solidFill>
                          <a:sym typeface="Yu Gothic"/>
                        </a:rPr>
                        <a:t>MFT</a:t>
                      </a:r>
                    </a:p>
                  </a:txBody>
                  <a:tcPr marL="0" marR="0" marT="0" marB="0" anchor="ctr" anchorCtr="0" horzOverflow="overflow">
                    <a:lnL w="6350">
                      <a:solidFill>
                        <a:srgbClr val="A7A7A7"/>
                      </a:solidFill>
                      <a:miter lim="400000"/>
                    </a:lnL>
                    <a:lnR w="6350">
                      <a:solidFill>
                        <a:srgbClr val="A7A7A7"/>
                      </a:solidFill>
                      <a:miter lim="400000"/>
                    </a:lnR>
                    <a:lnT w="6350">
                      <a:solidFill>
                        <a:srgbClr val="A7A7A7"/>
                      </a:solidFill>
                      <a:miter lim="400000"/>
                    </a:lnT>
                    <a:lnB w="6350">
                      <a:solidFill>
                        <a:srgbClr val="A7A7A7"/>
                      </a:solidFill>
                      <a:miter lim="400000"/>
                    </a:lnB>
                    <a:noFill/>
                  </a:tcPr>
                </a:tc>
              </a:tr>
              <a:tr h="1016000">
                <a:tc>
                  <a:txBody>
                    <a:bodyPr/>
                    <a:lstStyle/>
                    <a:p>
                      <a:pPr indent="457200">
                        <a:defRPr sz="3000">
                          <a:solidFill>
                            <a:srgbClr val="535353"/>
                          </a:solidFill>
                          <a:sym typeface="Yu Gothic"/>
                        </a:defRPr>
                      </a:pPr>
                    </a:p>
                  </a:txBody>
                  <a:tcPr marL="0" marR="0" marT="0" marB="0" anchor="ctr" anchorCtr="0" horzOverflow="overflow">
                    <a:lnL w="6350">
                      <a:solidFill>
                        <a:srgbClr val="A7A7A7"/>
                      </a:solidFill>
                      <a:miter lim="400000"/>
                    </a:lnL>
                    <a:lnR w="6350">
                      <a:solidFill>
                        <a:srgbClr val="A7A7A7"/>
                      </a:solidFill>
                      <a:miter lim="400000"/>
                    </a:lnR>
                    <a:lnT w="6350">
                      <a:solidFill>
                        <a:srgbClr val="A7A7A7"/>
                      </a:solidFill>
                      <a:miter lim="400000"/>
                    </a:lnT>
                    <a:lnB w="6350">
                      <a:solidFill>
                        <a:srgbClr val="A7A7A7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457200">
                        <a:defRPr sz="3000">
                          <a:solidFill>
                            <a:srgbClr val="535353"/>
                          </a:solidFill>
                          <a:sym typeface="Yu Gothic"/>
                        </a:defRPr>
                      </a:pPr>
                    </a:p>
                  </a:txBody>
                  <a:tcPr marL="0" marR="0" marT="0" marB="0" anchor="ctr" anchorCtr="0" horzOverflow="overflow">
                    <a:lnL w="6350">
                      <a:solidFill>
                        <a:srgbClr val="A7A7A7"/>
                      </a:solidFill>
                      <a:miter lim="400000"/>
                    </a:lnL>
                    <a:lnR w="6350">
                      <a:solidFill>
                        <a:srgbClr val="A7A7A7"/>
                      </a:solidFill>
                      <a:miter lim="400000"/>
                    </a:lnR>
                    <a:lnT w="6350">
                      <a:solidFill>
                        <a:srgbClr val="A7A7A7"/>
                      </a:solidFill>
                      <a:miter lim="400000"/>
                    </a:lnT>
                    <a:lnB w="6350">
                      <a:solidFill>
                        <a:srgbClr val="A7A7A7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457200">
                        <a:defRPr sz="3000">
                          <a:solidFill>
                            <a:srgbClr val="535353"/>
                          </a:solidFill>
                          <a:sym typeface="Yu Gothic"/>
                        </a:defRPr>
                      </a:pPr>
                    </a:p>
                  </a:txBody>
                  <a:tcPr marL="0" marR="0" marT="0" marB="0" anchor="ctr" anchorCtr="0" horzOverflow="overflow">
                    <a:lnL w="6350">
                      <a:solidFill>
                        <a:srgbClr val="A7A7A7"/>
                      </a:solidFill>
                      <a:miter lim="400000"/>
                    </a:lnL>
                    <a:lnR w="6350">
                      <a:solidFill>
                        <a:srgbClr val="A7A7A7"/>
                      </a:solidFill>
                      <a:miter lim="400000"/>
                    </a:lnR>
                    <a:lnT w="6350">
                      <a:solidFill>
                        <a:srgbClr val="A7A7A7"/>
                      </a:solidFill>
                      <a:miter lim="400000"/>
                    </a:lnT>
                    <a:lnB w="6350">
                      <a:solidFill>
                        <a:srgbClr val="A7A7A7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457200">
                        <a:defRPr sz="3000">
                          <a:solidFill>
                            <a:srgbClr val="535353"/>
                          </a:solidFill>
                          <a:sym typeface="Yu Gothic"/>
                        </a:defRPr>
                      </a:pPr>
                    </a:p>
                  </a:txBody>
                  <a:tcPr marL="0" marR="0" marT="0" marB="0" anchor="ctr" anchorCtr="0" horzOverflow="overflow">
                    <a:lnL w="6350">
                      <a:solidFill>
                        <a:srgbClr val="A7A7A7"/>
                      </a:solidFill>
                      <a:miter lim="400000"/>
                    </a:lnL>
                    <a:lnR w="6350">
                      <a:solidFill>
                        <a:srgbClr val="A7A7A7"/>
                      </a:solidFill>
                      <a:miter lim="400000"/>
                    </a:lnR>
                    <a:lnT w="6350">
                      <a:solidFill>
                        <a:srgbClr val="A7A7A7"/>
                      </a:solidFill>
                      <a:miter lim="400000"/>
                    </a:lnT>
                    <a:lnB w="6350">
                      <a:solidFill>
                        <a:srgbClr val="A7A7A7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457200">
                        <a:defRPr sz="3000">
                          <a:solidFill>
                            <a:srgbClr val="535353"/>
                          </a:solidFill>
                          <a:sym typeface="Yu Gothic"/>
                        </a:defRPr>
                      </a:pPr>
                    </a:p>
                  </a:txBody>
                  <a:tcPr marL="0" marR="0" marT="0" marB="0" anchor="ctr" anchorCtr="0" horzOverflow="overflow">
                    <a:lnL w="6350">
                      <a:solidFill>
                        <a:srgbClr val="A7A7A7"/>
                      </a:solidFill>
                      <a:miter lim="400000"/>
                    </a:lnL>
                    <a:lnR w="6350">
                      <a:solidFill>
                        <a:srgbClr val="A7A7A7"/>
                      </a:solidFill>
                      <a:miter lim="400000"/>
                    </a:lnR>
                    <a:lnT w="6350">
                      <a:solidFill>
                        <a:srgbClr val="A7A7A7"/>
                      </a:solidFill>
                      <a:miter lim="400000"/>
                    </a:lnT>
                    <a:lnB w="6350">
                      <a:solidFill>
                        <a:srgbClr val="A7A7A7"/>
                      </a:solidFill>
                      <a:miter lim="400000"/>
                    </a:lnB>
                    <a:noFill/>
                  </a:tcPr>
                </a:tc>
              </a:tr>
              <a:tr h="2032000">
                <a:tc>
                  <a:txBody>
                    <a:bodyPr/>
                    <a:lstStyle/>
                    <a:p>
                      <a:pPr indent="457200">
                        <a:defRPr sz="3000">
                          <a:solidFill>
                            <a:srgbClr val="535353"/>
                          </a:solidFill>
                          <a:sym typeface="Yu Gothic"/>
                        </a:defRPr>
                      </a:pPr>
                    </a:p>
                  </a:txBody>
                  <a:tcPr marL="0" marR="0" marT="0" marB="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6350">
                      <a:solidFill>
                        <a:srgbClr val="A7A7A7"/>
                      </a:solidFill>
                      <a:miter lim="400000"/>
                    </a:lnT>
                    <a:lnB w="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457200">
                        <a:defRPr sz="3000">
                          <a:solidFill>
                            <a:srgbClr val="535353"/>
                          </a:solidFill>
                          <a:sym typeface="Yu Gothic"/>
                        </a:defRPr>
                      </a:pPr>
                    </a:p>
                  </a:txBody>
                  <a:tcPr marL="0" marR="0" marT="0" marB="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6350">
                      <a:solidFill>
                        <a:srgbClr val="A7A7A7"/>
                      </a:solidFill>
                      <a:miter lim="400000"/>
                    </a:lnT>
                    <a:lnB w="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457200">
                        <a:defRPr sz="3000">
                          <a:solidFill>
                            <a:srgbClr val="535353"/>
                          </a:solidFill>
                          <a:sym typeface="Yu Gothic"/>
                        </a:defRPr>
                      </a:pPr>
                    </a:p>
                  </a:txBody>
                  <a:tcPr marL="0" marR="0" marT="0" marB="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6350">
                      <a:solidFill>
                        <a:srgbClr val="A7A7A7"/>
                      </a:solidFill>
                      <a:miter lim="400000"/>
                    </a:lnT>
                    <a:lnB w="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457200">
                        <a:defRPr sz="3000">
                          <a:solidFill>
                            <a:srgbClr val="535353"/>
                          </a:solidFill>
                          <a:sym typeface="Yu Gothic"/>
                        </a:defRPr>
                      </a:pPr>
                    </a:p>
                  </a:txBody>
                  <a:tcPr marL="0" marR="0" marT="0" marB="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6350">
                      <a:solidFill>
                        <a:srgbClr val="A7A7A7"/>
                      </a:solidFill>
                      <a:miter lim="400000"/>
                    </a:lnT>
                    <a:lnB w="0">
                      <a:miter lim="400000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457200">
                        <a:defRPr sz="3000">
                          <a:solidFill>
                            <a:srgbClr val="535353"/>
                          </a:solidFill>
                          <a:sym typeface="Yu Gothic"/>
                        </a:defRPr>
                      </a:pPr>
                    </a:p>
                  </a:txBody>
                  <a:tcPr marL="0" marR="0" marT="0" marB="0" anchor="ctr" anchorCtr="0" horzOverflow="overflow">
                    <a:lnL w="0">
                      <a:miter lim="400000"/>
                    </a:lnL>
                    <a:lnR w="0">
                      <a:miter lim="400000"/>
                    </a:lnR>
                    <a:lnT w="6350">
                      <a:solidFill>
                        <a:srgbClr val="A7A7A7"/>
                      </a:solidFill>
                      <a:miter lim="400000"/>
                    </a:lnT>
                    <a:lnB w="0">
                      <a:miter lim="400000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427" name="Sample object 6"/>
          <p:cNvSpPr txBox="1"/>
          <p:nvPr/>
        </p:nvSpPr>
        <p:spPr>
          <a:xfrm>
            <a:off x="4316367" y="7073900"/>
            <a:ext cx="2171701" cy="635000"/>
          </a:xfrm>
          <a:prstGeom prst="rect">
            <a:avLst/>
          </a:prstGeom>
          <a:ln w="25400">
            <a:solidFill>
              <a:srgbClr val="929292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50800" tIns="50800" rIns="50800" bIns="50800" anchor="ctr">
            <a:normAutofit/>
          </a:bodyPr>
          <a:lstStyle>
            <a:lvl1pPr algn="ctr"/>
          </a:lstStyle>
          <a:p>
            <a:pPr/>
            <a:r>
              <a:rPr/>
              <a:t>抜歯部位</a:t>
            </a:r>
          </a:p>
        </p:txBody>
      </p:sp>
      <p:graphicFrame>
        <p:nvGraphicFramePr>
          <p:cNvPr id="428" name="Sample object 7"/>
          <p:cNvGraphicFramePr/>
          <p:nvPr/>
        </p:nvGraphicFramePr>
        <p:xfrm>
          <a:off x="3415021" y="7405082"/>
          <a:ext cx="23421348" cy="5255832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1" rtl="0">
                <a:tableStyleId>{4C3C2611-4C71-4FC5-86AE-919BDF0F9419}</a:tableStyleId>
              </a:tblPr>
              <a:tblGrid>
                <a:gridCol w="1301186"/>
                <a:gridCol w="1301186"/>
                <a:gridCol w="1301186"/>
                <a:gridCol w="1301186"/>
                <a:gridCol w="1301186"/>
                <a:gridCol w="1301186"/>
                <a:gridCol w="1301186"/>
                <a:gridCol w="1301186"/>
                <a:gridCol w="1301186"/>
                <a:gridCol w="1301186"/>
                <a:gridCol w="1301186"/>
                <a:gridCol w="1301186"/>
                <a:gridCol w="1301186"/>
                <a:gridCol w="1301186"/>
                <a:gridCol w="1301186"/>
                <a:gridCol w="1301186"/>
                <a:gridCol w="1301186"/>
                <a:gridCol w="1301186"/>
              </a:tblGrid>
              <a:tr h="1313958">
                <a:tc>
                  <a:txBody>
                    <a:bodyPr/>
                    <a:lstStyle/>
                    <a:p>
                      <a:pPr defTabSz="914400">
                        <a:defRPr sz="4000">
                          <a:solidFill>
                            <a:srgbClr val="5E5E5E"/>
                          </a:solidFill>
                          <a:latin typeface="Yu Gothic"/>
                          <a:ea typeface="Yu Gothic"/>
                          <a:cs typeface="Yu Gothic"/>
                          <a:sym typeface="Yu Gothic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4000">
                          <a:solidFill>
                            <a:srgbClr val="5E5E5E"/>
                          </a:solidFill>
                          <a:latin typeface="Yu Gothic"/>
                          <a:ea typeface="Yu Gothic"/>
                          <a:cs typeface="Yu Gothic"/>
                          <a:sym typeface="Yu Gothic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4000">
                          <a:solidFill>
                            <a:srgbClr val="5E5E5E"/>
                          </a:solidFill>
                          <a:latin typeface="Yu Gothic"/>
                          <a:ea typeface="Yu Gothic"/>
                          <a:cs typeface="Yu Gothic"/>
                          <a:sym typeface="Yu Gothic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4000">
                          <a:solidFill>
                            <a:srgbClr val="5E5E5E"/>
                          </a:solidFill>
                          <a:latin typeface="Yu Gothic"/>
                          <a:ea typeface="Yu Gothic"/>
                          <a:cs typeface="Yu Gothic"/>
                          <a:sym typeface="Yu Gothic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4000">
                          <a:solidFill>
                            <a:srgbClr val="5E5E5E"/>
                          </a:solidFill>
                          <a:latin typeface="Yu Gothic"/>
                          <a:ea typeface="Yu Gothic"/>
                          <a:cs typeface="Yu Gothic"/>
                          <a:sym typeface="Yu Gothic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4000">
                          <a:solidFill>
                            <a:srgbClr val="5E5E5E"/>
                          </a:solidFill>
                          <a:latin typeface="Yu Gothic"/>
                          <a:ea typeface="Yu Gothic"/>
                          <a:cs typeface="Yu Gothic"/>
                          <a:sym typeface="Yu Gothic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4000">
                          <a:solidFill>
                            <a:srgbClr val="5E5E5E"/>
                          </a:solidFill>
                          <a:latin typeface="Yu Gothic"/>
                          <a:ea typeface="Yu Gothic"/>
                          <a:cs typeface="Yu Gothic"/>
                          <a:sym typeface="Yu Gothic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4000">
                          <a:solidFill>
                            <a:srgbClr val="5E5E5E"/>
                          </a:solidFill>
                          <a:latin typeface="Yu Gothic"/>
                          <a:ea typeface="Yu Gothic"/>
                          <a:cs typeface="Yu Gothic"/>
                          <a:sym typeface="Yu Gothic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4000">
                          <a:solidFill>
                            <a:srgbClr val="5E5E5E"/>
                          </a:solidFill>
                          <a:latin typeface="Yu Gothic"/>
                          <a:ea typeface="Yu Gothic"/>
                          <a:cs typeface="Yu Gothic"/>
                          <a:sym typeface="Yu Gothic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4000">
                          <a:solidFill>
                            <a:srgbClr val="5E5E5E"/>
                          </a:solidFill>
                          <a:latin typeface="Yu Gothic"/>
                          <a:ea typeface="Yu Gothic"/>
                          <a:cs typeface="Yu Gothic"/>
                          <a:sym typeface="Yu Gothic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4000">
                          <a:solidFill>
                            <a:srgbClr val="5E5E5E"/>
                          </a:solidFill>
                          <a:latin typeface="Yu Gothic"/>
                          <a:ea typeface="Yu Gothic"/>
                          <a:cs typeface="Yu Gothic"/>
                          <a:sym typeface="Yu Gothic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4000">
                          <a:solidFill>
                            <a:srgbClr val="5E5E5E"/>
                          </a:solidFill>
                          <a:latin typeface="Yu Gothic"/>
                          <a:ea typeface="Yu Gothic"/>
                          <a:cs typeface="Yu Gothic"/>
                          <a:sym typeface="Yu Gothic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4000">
                          <a:solidFill>
                            <a:srgbClr val="5E5E5E"/>
                          </a:solidFill>
                          <a:latin typeface="Yu Gothic"/>
                          <a:ea typeface="Yu Gothic"/>
                          <a:cs typeface="Yu Gothic"/>
                          <a:sym typeface="Yu Gothic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4000">
                          <a:solidFill>
                            <a:srgbClr val="5E5E5E"/>
                          </a:solidFill>
                          <a:latin typeface="Yu Gothic"/>
                          <a:ea typeface="Yu Gothic"/>
                          <a:cs typeface="Yu Gothic"/>
                          <a:sym typeface="Yu Gothic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4000">
                          <a:solidFill>
                            <a:srgbClr val="5E5E5E"/>
                          </a:solidFill>
                          <a:latin typeface="Yu Gothic"/>
                          <a:ea typeface="Yu Gothic"/>
                          <a:cs typeface="Yu Gothic"/>
                          <a:sym typeface="Yu Gothic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4000">
                          <a:solidFill>
                            <a:srgbClr val="5E5E5E"/>
                          </a:solidFill>
                          <a:latin typeface="Yu Gothic"/>
                          <a:ea typeface="Yu Gothic"/>
                          <a:cs typeface="Yu Gothic"/>
                          <a:sym typeface="Yu Gothic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4000">
                          <a:solidFill>
                            <a:srgbClr val="5E5E5E"/>
                          </a:solidFill>
                          <a:latin typeface="Yu Gothic"/>
                          <a:ea typeface="Yu Gothic"/>
                          <a:cs typeface="Yu Gothic"/>
                          <a:sym typeface="Yu Gothic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4000">
                          <a:solidFill>
                            <a:srgbClr val="5E5E5E"/>
                          </a:solidFill>
                          <a:latin typeface="Yu Gothic"/>
                          <a:ea typeface="Yu Gothic"/>
                          <a:cs typeface="Yu Gothic"/>
                          <a:sym typeface="Yu Gothic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noFill/>
                  </a:tcPr>
                </a:tc>
              </a:tr>
              <a:tr h="1313958">
                <a:tc rowSpan="2">
                  <a:txBody>
                    <a:bodyPr wrap="square">
                      <a:normAutofit/>
                    </a:bodyPr>
                    <a:lstStyle/>
                    <a:p>
                      <a:pPr defTabSz="914400">
                        <a:defRPr sz="1800"/>
                      </a:pPr>
                      <a:r>
                        <a:rPr sz="4000">
                          <a:solidFill>
                            <a:srgbClr val="5E5E5E"/>
                          </a:solidFill>
                          <a:latin typeface="Yu Gothic"/>
                          <a:ea typeface="Yu Gothic"/>
                          <a:cs typeface="Yu Gothic"/>
                          <a:sym typeface="Yu Gothic"/>
                        </a:rPr>
                        <a:t>右</a:t>
                      </a:r>
                    </a:p>
                  </a:txBody>
                  <a:tcPr marL="50800" marR="50800" marT="50800" marB="50800" anchor="ctr" anchorCtr="0" horzOverflow="overflow">
                    <a:noFill/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defTabSz="914400">
                        <a:defRPr sz="1800"/>
                      </a:pPr>
                      <a:r>
                        <a:rPr sz="4000">
                          <a:solidFill>
                            <a:srgbClr val="5E5E5E"/>
                          </a:solidFill>
                          <a:latin typeface="Yu Gothic"/>
                          <a:ea typeface="Yu Gothic"/>
                          <a:cs typeface="Yu Gothic"/>
                          <a:sym typeface="Yu Gothic"/>
                        </a:rPr>
                        <a:t>8</a:t>
                      </a:r>
                    </a:p>
                  </a:txBody>
                  <a:tcPr marL="50800" marR="50800" marT="50800" marB="50800" anchor="ctr" anchorCtr="0" horzOverflow="overflow">
                    <a:lnB w="38100">
                      <a:solidFill>
                        <a:srgbClr val="5E5E5E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defTabSz="914400">
                        <a:defRPr sz="1800"/>
                      </a:pPr>
                      <a:r>
                        <a:rPr sz="4000">
                          <a:solidFill>
                            <a:srgbClr val="5E5E5E"/>
                          </a:solidFill>
                          <a:latin typeface="Yu Gothic"/>
                          <a:ea typeface="Yu Gothic"/>
                          <a:cs typeface="Yu Gothic"/>
                          <a:sym typeface="Yu Gothic"/>
                        </a:rPr>
                        <a:t>7</a:t>
                      </a:r>
                    </a:p>
                  </a:txBody>
                  <a:tcPr marL="50800" marR="50800" marT="50800" marB="50800" anchor="ctr" anchorCtr="0" horzOverflow="overflow">
                    <a:lnB w="38100">
                      <a:solidFill>
                        <a:srgbClr val="5E5E5E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defTabSz="914400">
                        <a:defRPr sz="1800"/>
                      </a:pPr>
                      <a:r>
                        <a:rPr sz="4000">
                          <a:solidFill>
                            <a:srgbClr val="5E5E5E"/>
                          </a:solidFill>
                          <a:latin typeface="Yu Gothic"/>
                          <a:ea typeface="Yu Gothic"/>
                          <a:cs typeface="Yu Gothic"/>
                          <a:sym typeface="Yu Gothic"/>
                        </a:rPr>
                        <a:t>6</a:t>
                      </a:r>
                    </a:p>
                  </a:txBody>
                  <a:tcPr marL="50800" marR="50800" marT="50800" marB="50800" anchor="ctr" anchorCtr="0" horzOverflow="overflow">
                    <a:lnB w="38100">
                      <a:solidFill>
                        <a:srgbClr val="5E5E5E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defTabSz="914400">
                        <a:defRPr sz="1800"/>
                      </a:pPr>
                      <a:r>
                        <a:rPr sz="4000">
                          <a:solidFill>
                            <a:srgbClr val="5E5E5E"/>
                          </a:solidFill>
                          <a:latin typeface="Yu Gothic"/>
                          <a:ea typeface="Yu Gothic"/>
                          <a:cs typeface="Yu Gothic"/>
                          <a:sym typeface="Yu Gothic"/>
                        </a:rPr>
                        <a:t>5</a:t>
                      </a:r>
                    </a:p>
                  </a:txBody>
                  <a:tcPr marL="50800" marR="50800" marT="50800" marB="50800" anchor="ctr" anchorCtr="0" horzOverflow="overflow">
                    <a:lnB w="38100">
                      <a:solidFill>
                        <a:srgbClr val="5E5E5E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defTabSz="914400">
                        <a:defRPr sz="1800"/>
                      </a:pPr>
                      <a:r>
                        <a:rPr sz="4000">
                          <a:solidFill>
                            <a:srgbClr val="5E5E5E"/>
                          </a:solidFill>
                          <a:latin typeface="Yu Gothic"/>
                          <a:ea typeface="Yu Gothic"/>
                          <a:cs typeface="Yu Gothic"/>
                          <a:sym typeface="Yu Gothic"/>
                        </a:rPr>
                        <a:t>4</a:t>
                      </a:r>
                    </a:p>
                  </a:txBody>
                  <a:tcPr marL="50800" marR="50800" marT="50800" marB="50800" anchor="ctr" anchorCtr="0" horzOverflow="overflow">
                    <a:lnB w="38100">
                      <a:solidFill>
                        <a:srgbClr val="5E5E5E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defTabSz="914400">
                        <a:defRPr sz="1800"/>
                      </a:pPr>
                      <a:r>
                        <a:rPr sz="4000">
                          <a:solidFill>
                            <a:srgbClr val="5E5E5E"/>
                          </a:solidFill>
                          <a:latin typeface="Yu Gothic"/>
                          <a:ea typeface="Yu Gothic"/>
                          <a:cs typeface="Yu Gothic"/>
                          <a:sym typeface="Yu Gothic"/>
                        </a:rPr>
                        <a:t>3</a:t>
                      </a:r>
                    </a:p>
                  </a:txBody>
                  <a:tcPr marL="50800" marR="50800" marT="50800" marB="50800" anchor="ctr" anchorCtr="0" horzOverflow="overflow">
                    <a:lnB w="38100">
                      <a:solidFill>
                        <a:srgbClr val="5E5E5E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defTabSz="914400">
                        <a:defRPr sz="1800"/>
                      </a:pPr>
                      <a:r>
                        <a:rPr sz="4000">
                          <a:solidFill>
                            <a:srgbClr val="5E5E5E"/>
                          </a:solidFill>
                          <a:latin typeface="Yu Gothic"/>
                          <a:ea typeface="Yu Gothic"/>
                          <a:cs typeface="Yu Gothic"/>
                          <a:sym typeface="Yu Gothic"/>
                        </a:rPr>
                        <a:t>2</a:t>
                      </a:r>
                    </a:p>
                  </a:txBody>
                  <a:tcPr marL="50800" marR="50800" marT="50800" marB="50800" anchor="ctr" anchorCtr="0" horzOverflow="overflow">
                    <a:lnB w="38100">
                      <a:solidFill>
                        <a:srgbClr val="5E5E5E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defTabSz="914400">
                        <a:defRPr sz="1800"/>
                      </a:pPr>
                      <a:r>
                        <a:rPr sz="4000">
                          <a:solidFill>
                            <a:srgbClr val="5E5E5E"/>
                          </a:solidFill>
                          <a:latin typeface="Yu Gothic"/>
                          <a:ea typeface="Yu Gothic"/>
                          <a:cs typeface="Yu Gothic"/>
                          <a:sym typeface="Yu Gothic"/>
                        </a:rPr>
                        <a:t>1</a:t>
                      </a:r>
                    </a:p>
                  </a:txBody>
                  <a:tcPr marL="50800" marR="50800" marT="50800" marB="50800" anchor="ctr" anchorCtr="0" horzOverflow="overflow">
                    <a:lnR w="38100">
                      <a:solidFill>
                        <a:srgbClr val="5E5E5E"/>
                      </a:solidFill>
                      <a:miter lim="400000"/>
                    </a:lnR>
                    <a:lnB w="38100">
                      <a:solidFill>
                        <a:srgbClr val="5E5E5E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defTabSz="914400">
                        <a:defRPr sz="1800"/>
                      </a:pPr>
                      <a:r>
                        <a:rPr sz="4000">
                          <a:solidFill>
                            <a:srgbClr val="5E5E5E"/>
                          </a:solidFill>
                          <a:latin typeface="Yu Gothic"/>
                          <a:ea typeface="Yu Gothic"/>
                          <a:cs typeface="Yu Gothic"/>
                          <a:sym typeface="Yu Gothic"/>
                        </a:rPr>
                        <a:t>1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5E5E5E"/>
                      </a:solidFill>
                      <a:miter lim="400000"/>
                    </a:lnL>
                    <a:lnB w="38100">
                      <a:solidFill>
                        <a:srgbClr val="5E5E5E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defTabSz="914400">
                        <a:defRPr sz="1800"/>
                      </a:pPr>
                      <a:r>
                        <a:rPr sz="4000">
                          <a:solidFill>
                            <a:srgbClr val="5E5E5E"/>
                          </a:solidFill>
                          <a:latin typeface="Yu Gothic"/>
                          <a:ea typeface="Yu Gothic"/>
                          <a:cs typeface="Yu Gothic"/>
                          <a:sym typeface="Yu Gothic"/>
                        </a:rPr>
                        <a:t>2</a:t>
                      </a:r>
                    </a:p>
                  </a:txBody>
                  <a:tcPr marL="50800" marR="50800" marT="50800" marB="50800" anchor="ctr" anchorCtr="0" horzOverflow="overflow">
                    <a:lnB w="38100">
                      <a:solidFill>
                        <a:srgbClr val="5E5E5E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defTabSz="914400">
                        <a:defRPr sz="1800"/>
                      </a:pPr>
                      <a:r>
                        <a:rPr sz="4000">
                          <a:solidFill>
                            <a:srgbClr val="5E5E5E"/>
                          </a:solidFill>
                          <a:latin typeface="Yu Gothic"/>
                          <a:ea typeface="Yu Gothic"/>
                          <a:cs typeface="Yu Gothic"/>
                          <a:sym typeface="Yu Gothic"/>
                        </a:rPr>
                        <a:t>3</a:t>
                      </a:r>
                    </a:p>
                  </a:txBody>
                  <a:tcPr marL="50800" marR="50800" marT="50800" marB="50800" anchor="ctr" anchorCtr="0" horzOverflow="overflow">
                    <a:lnB w="38100">
                      <a:solidFill>
                        <a:srgbClr val="5E5E5E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defTabSz="914400">
                        <a:defRPr sz="1800"/>
                      </a:pPr>
                      <a:r>
                        <a:rPr sz="4000">
                          <a:solidFill>
                            <a:srgbClr val="5E5E5E"/>
                          </a:solidFill>
                          <a:latin typeface="Yu Gothic"/>
                          <a:ea typeface="Yu Gothic"/>
                          <a:cs typeface="Yu Gothic"/>
                          <a:sym typeface="Yu Gothic"/>
                        </a:rPr>
                        <a:t>4</a:t>
                      </a:r>
                    </a:p>
                  </a:txBody>
                  <a:tcPr marL="50800" marR="50800" marT="50800" marB="50800" anchor="ctr" anchorCtr="0" horzOverflow="overflow">
                    <a:lnB w="38100">
                      <a:solidFill>
                        <a:srgbClr val="5E5E5E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defTabSz="914400">
                        <a:defRPr sz="1800"/>
                      </a:pPr>
                      <a:r>
                        <a:rPr sz="4000">
                          <a:solidFill>
                            <a:srgbClr val="5E5E5E"/>
                          </a:solidFill>
                          <a:latin typeface="Yu Gothic"/>
                          <a:ea typeface="Yu Gothic"/>
                          <a:cs typeface="Yu Gothic"/>
                          <a:sym typeface="Yu Gothic"/>
                        </a:rPr>
                        <a:t>5</a:t>
                      </a:r>
                    </a:p>
                  </a:txBody>
                  <a:tcPr marL="50800" marR="50800" marT="50800" marB="50800" anchor="ctr" anchorCtr="0" horzOverflow="overflow">
                    <a:lnB w="38100">
                      <a:solidFill>
                        <a:srgbClr val="5E5E5E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defTabSz="914400">
                        <a:defRPr sz="1800"/>
                      </a:pPr>
                      <a:r>
                        <a:rPr sz="4000">
                          <a:solidFill>
                            <a:srgbClr val="5E5E5E"/>
                          </a:solidFill>
                          <a:latin typeface="Yu Gothic"/>
                          <a:ea typeface="Yu Gothic"/>
                          <a:cs typeface="Yu Gothic"/>
                          <a:sym typeface="Yu Gothic"/>
                        </a:rPr>
                        <a:t>6</a:t>
                      </a:r>
                    </a:p>
                  </a:txBody>
                  <a:tcPr marL="50800" marR="50800" marT="50800" marB="50800" anchor="ctr" anchorCtr="0" horzOverflow="overflow">
                    <a:lnB w="38100">
                      <a:solidFill>
                        <a:srgbClr val="5E5E5E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defTabSz="914400">
                        <a:defRPr sz="1800"/>
                      </a:pPr>
                      <a:r>
                        <a:rPr sz="4000">
                          <a:solidFill>
                            <a:srgbClr val="5E5E5E"/>
                          </a:solidFill>
                          <a:latin typeface="Yu Gothic"/>
                          <a:ea typeface="Yu Gothic"/>
                          <a:cs typeface="Yu Gothic"/>
                          <a:sym typeface="Yu Gothic"/>
                        </a:rPr>
                        <a:t>7</a:t>
                      </a:r>
                    </a:p>
                  </a:txBody>
                  <a:tcPr marL="50800" marR="50800" marT="50800" marB="50800" anchor="ctr" anchorCtr="0" horzOverflow="overflow">
                    <a:lnB w="38100">
                      <a:solidFill>
                        <a:srgbClr val="5E5E5E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defTabSz="914400">
                        <a:defRPr sz="1800"/>
                      </a:pPr>
                      <a:r>
                        <a:rPr sz="4000">
                          <a:solidFill>
                            <a:srgbClr val="5E5E5E"/>
                          </a:solidFill>
                          <a:latin typeface="Yu Gothic"/>
                          <a:ea typeface="Yu Gothic"/>
                          <a:cs typeface="Yu Gothic"/>
                          <a:sym typeface="Yu Gothic"/>
                        </a:rPr>
                        <a:t>8</a:t>
                      </a:r>
                    </a:p>
                  </a:txBody>
                  <a:tcPr marL="50800" marR="50800" marT="50800" marB="50800" anchor="ctr" anchorCtr="0" horzOverflow="overflow">
                    <a:lnB w="38100">
                      <a:solidFill>
                        <a:srgbClr val="5E5E5E"/>
                      </a:solidFill>
                      <a:miter lim="400000"/>
                    </a:lnB>
                    <a:noFill/>
                  </a:tcPr>
                </a:tc>
                <a:tc rowSpan="2">
                  <a:txBody>
                    <a:bodyPr wrap="square">
                      <a:normAutofit/>
                    </a:bodyPr>
                    <a:lstStyle/>
                    <a:p>
                      <a:pPr defTabSz="914400">
                        <a:defRPr sz="1800"/>
                      </a:pPr>
                      <a:r>
                        <a:rPr sz="4000">
                          <a:solidFill>
                            <a:srgbClr val="5E5E5E"/>
                          </a:solidFill>
                          <a:latin typeface="Yu Gothic"/>
                          <a:ea typeface="Yu Gothic"/>
                          <a:cs typeface="Yu Gothic"/>
                          <a:sym typeface="Yu Gothic"/>
                        </a:rPr>
                        <a:t>左</a:t>
                      </a:r>
                    </a:p>
                  </a:txBody>
                  <a:tcPr marL="50800" marR="50800" marT="50800" marB="50800" anchor="ctr" anchorCtr="0" horzOverflow="overflow">
                    <a:noFill/>
                  </a:tcPr>
                </a:tc>
              </a:tr>
              <a:tr h="1313958">
                <a:tc vMerge="1">
                  <a:tcPr/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defTabSz="914400">
                        <a:defRPr sz="1800"/>
                      </a:pPr>
                      <a:r>
                        <a:rPr sz="4000">
                          <a:solidFill>
                            <a:srgbClr val="5E5E5E"/>
                          </a:solidFill>
                          <a:latin typeface="Yu Gothic"/>
                          <a:ea typeface="Yu Gothic"/>
                          <a:cs typeface="Yu Gothic"/>
                          <a:sym typeface="Yu Gothic"/>
                        </a:rPr>
                        <a:t>8</a:t>
                      </a:r>
                    </a:p>
                  </a:txBody>
                  <a:tcPr marL="50800" marR="50800" marT="50800" marB="50800" anchor="ctr" anchorCtr="0" horzOverflow="overflow">
                    <a:lnT w="38100">
                      <a:solidFill>
                        <a:srgbClr val="5E5E5E"/>
                      </a:solidFill>
                      <a:miter lim="400000"/>
                    </a:lnT>
                    <a:noFill/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defTabSz="914400">
                        <a:defRPr sz="1800"/>
                      </a:pPr>
                      <a:r>
                        <a:rPr sz="4000">
                          <a:solidFill>
                            <a:srgbClr val="5E5E5E"/>
                          </a:solidFill>
                          <a:latin typeface="Yu Gothic"/>
                          <a:ea typeface="Yu Gothic"/>
                          <a:cs typeface="Yu Gothic"/>
                          <a:sym typeface="Yu Gothic"/>
                        </a:rPr>
                        <a:t>7</a:t>
                      </a:r>
                    </a:p>
                  </a:txBody>
                  <a:tcPr marL="50800" marR="50800" marT="50800" marB="50800" anchor="ctr" anchorCtr="0" horzOverflow="overflow">
                    <a:lnT w="38100">
                      <a:solidFill>
                        <a:srgbClr val="5E5E5E"/>
                      </a:solidFill>
                      <a:miter lim="400000"/>
                    </a:lnT>
                    <a:noFill/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defTabSz="914400">
                        <a:defRPr sz="1800"/>
                      </a:pPr>
                      <a:r>
                        <a:rPr sz="4000">
                          <a:solidFill>
                            <a:srgbClr val="5E5E5E"/>
                          </a:solidFill>
                          <a:latin typeface="Yu Gothic"/>
                          <a:ea typeface="Yu Gothic"/>
                          <a:cs typeface="Yu Gothic"/>
                          <a:sym typeface="Yu Gothic"/>
                        </a:rPr>
                        <a:t>6</a:t>
                      </a:r>
                    </a:p>
                  </a:txBody>
                  <a:tcPr marL="50800" marR="50800" marT="50800" marB="50800" anchor="ctr" anchorCtr="0" horzOverflow="overflow">
                    <a:lnT w="38100">
                      <a:solidFill>
                        <a:srgbClr val="5E5E5E"/>
                      </a:solidFill>
                      <a:miter lim="400000"/>
                    </a:lnT>
                    <a:noFill/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defTabSz="914400">
                        <a:defRPr sz="1800"/>
                      </a:pPr>
                      <a:r>
                        <a:rPr sz="4000">
                          <a:solidFill>
                            <a:srgbClr val="5E5E5E"/>
                          </a:solidFill>
                          <a:latin typeface="Yu Gothic"/>
                          <a:ea typeface="Yu Gothic"/>
                          <a:cs typeface="Yu Gothic"/>
                          <a:sym typeface="Yu Gothic"/>
                        </a:rPr>
                        <a:t>5</a:t>
                      </a:r>
                    </a:p>
                  </a:txBody>
                  <a:tcPr marL="50800" marR="50800" marT="50800" marB="50800" anchor="ctr" anchorCtr="0" horzOverflow="overflow">
                    <a:lnT w="38100">
                      <a:solidFill>
                        <a:srgbClr val="5E5E5E"/>
                      </a:solidFill>
                      <a:miter lim="400000"/>
                    </a:lnT>
                    <a:noFill/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defTabSz="914400">
                        <a:defRPr sz="1800"/>
                      </a:pPr>
                      <a:r>
                        <a:rPr sz="4000">
                          <a:solidFill>
                            <a:srgbClr val="5E5E5E"/>
                          </a:solidFill>
                          <a:latin typeface="Yu Gothic"/>
                          <a:ea typeface="Yu Gothic"/>
                          <a:cs typeface="Yu Gothic"/>
                          <a:sym typeface="Yu Gothic"/>
                        </a:rPr>
                        <a:t>4</a:t>
                      </a:r>
                    </a:p>
                  </a:txBody>
                  <a:tcPr marL="50800" marR="50800" marT="50800" marB="50800" anchor="ctr" anchorCtr="0" horzOverflow="overflow">
                    <a:lnT w="38100">
                      <a:solidFill>
                        <a:srgbClr val="5E5E5E"/>
                      </a:solidFill>
                      <a:miter lim="400000"/>
                    </a:lnT>
                    <a:noFill/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defTabSz="914400">
                        <a:defRPr sz="1800"/>
                      </a:pPr>
                      <a:r>
                        <a:rPr sz="4000">
                          <a:solidFill>
                            <a:srgbClr val="5E5E5E"/>
                          </a:solidFill>
                          <a:latin typeface="Yu Gothic"/>
                          <a:ea typeface="Yu Gothic"/>
                          <a:cs typeface="Yu Gothic"/>
                          <a:sym typeface="Yu Gothic"/>
                        </a:rPr>
                        <a:t>3</a:t>
                      </a:r>
                    </a:p>
                  </a:txBody>
                  <a:tcPr marL="50800" marR="50800" marT="50800" marB="50800" anchor="ctr" anchorCtr="0" horzOverflow="overflow">
                    <a:lnT w="38100">
                      <a:solidFill>
                        <a:srgbClr val="5E5E5E"/>
                      </a:solidFill>
                      <a:miter lim="400000"/>
                    </a:lnT>
                    <a:noFill/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defTabSz="914400">
                        <a:defRPr sz="1800"/>
                      </a:pPr>
                      <a:r>
                        <a:rPr sz="4000">
                          <a:solidFill>
                            <a:srgbClr val="5E5E5E"/>
                          </a:solidFill>
                          <a:latin typeface="Yu Gothic"/>
                          <a:ea typeface="Yu Gothic"/>
                          <a:cs typeface="Yu Gothic"/>
                          <a:sym typeface="Yu Gothic"/>
                        </a:rPr>
                        <a:t>2</a:t>
                      </a:r>
                    </a:p>
                  </a:txBody>
                  <a:tcPr marL="50800" marR="50800" marT="50800" marB="50800" anchor="ctr" anchorCtr="0" horzOverflow="overflow">
                    <a:lnT w="38100">
                      <a:solidFill>
                        <a:srgbClr val="5E5E5E"/>
                      </a:solidFill>
                      <a:miter lim="400000"/>
                    </a:lnT>
                    <a:noFill/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defTabSz="914400">
                        <a:defRPr sz="1800"/>
                      </a:pPr>
                      <a:r>
                        <a:rPr sz="4000">
                          <a:solidFill>
                            <a:srgbClr val="5E5E5E"/>
                          </a:solidFill>
                          <a:latin typeface="Yu Gothic"/>
                          <a:ea typeface="Yu Gothic"/>
                          <a:cs typeface="Yu Gothic"/>
                          <a:sym typeface="Yu Gothic"/>
                        </a:rPr>
                        <a:t>1</a:t>
                      </a:r>
                    </a:p>
                  </a:txBody>
                  <a:tcPr marL="50800" marR="50800" marT="50800" marB="50800" anchor="ctr" anchorCtr="0" horzOverflow="overflow">
                    <a:lnR w="38100">
                      <a:solidFill>
                        <a:srgbClr val="5E5E5E"/>
                      </a:solidFill>
                      <a:miter lim="400000"/>
                    </a:lnR>
                    <a:lnT w="38100">
                      <a:solidFill>
                        <a:srgbClr val="5E5E5E"/>
                      </a:solidFill>
                      <a:miter lim="400000"/>
                    </a:lnT>
                    <a:noFill/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defTabSz="914400">
                        <a:defRPr sz="1800"/>
                      </a:pPr>
                      <a:r>
                        <a:rPr sz="4000">
                          <a:solidFill>
                            <a:srgbClr val="5E5E5E"/>
                          </a:solidFill>
                          <a:latin typeface="Yu Gothic"/>
                          <a:ea typeface="Yu Gothic"/>
                          <a:cs typeface="Yu Gothic"/>
                          <a:sym typeface="Yu Gothic"/>
                        </a:rPr>
                        <a:t>1</a:t>
                      </a:r>
                    </a:p>
                  </a:txBody>
                  <a:tcPr marL="50800" marR="50800" marT="50800" marB="50800" anchor="ctr" anchorCtr="0" horzOverflow="overflow">
                    <a:lnL w="38100">
                      <a:solidFill>
                        <a:srgbClr val="5E5E5E"/>
                      </a:solidFill>
                      <a:miter lim="400000"/>
                    </a:lnL>
                    <a:lnT w="38100">
                      <a:solidFill>
                        <a:srgbClr val="5E5E5E"/>
                      </a:solidFill>
                      <a:miter lim="400000"/>
                    </a:lnT>
                    <a:noFill/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defTabSz="914400">
                        <a:defRPr sz="1800"/>
                      </a:pPr>
                      <a:r>
                        <a:rPr sz="4000">
                          <a:solidFill>
                            <a:srgbClr val="5E5E5E"/>
                          </a:solidFill>
                          <a:latin typeface="Yu Gothic"/>
                          <a:ea typeface="Yu Gothic"/>
                          <a:cs typeface="Yu Gothic"/>
                          <a:sym typeface="Yu Gothic"/>
                        </a:rPr>
                        <a:t>2</a:t>
                      </a:r>
                    </a:p>
                  </a:txBody>
                  <a:tcPr marL="50800" marR="50800" marT="50800" marB="50800" anchor="ctr" anchorCtr="0" horzOverflow="overflow">
                    <a:lnT w="38100">
                      <a:solidFill>
                        <a:srgbClr val="5E5E5E"/>
                      </a:solidFill>
                      <a:miter lim="400000"/>
                    </a:lnT>
                    <a:noFill/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defTabSz="914400">
                        <a:defRPr sz="1800"/>
                      </a:pPr>
                      <a:r>
                        <a:rPr sz="4000">
                          <a:solidFill>
                            <a:srgbClr val="5E5E5E"/>
                          </a:solidFill>
                          <a:latin typeface="Yu Gothic"/>
                          <a:ea typeface="Yu Gothic"/>
                          <a:cs typeface="Yu Gothic"/>
                          <a:sym typeface="Yu Gothic"/>
                        </a:rPr>
                        <a:t>3</a:t>
                      </a:r>
                    </a:p>
                  </a:txBody>
                  <a:tcPr marL="50800" marR="50800" marT="50800" marB="50800" anchor="ctr" anchorCtr="0" horzOverflow="overflow">
                    <a:lnT w="38100">
                      <a:solidFill>
                        <a:srgbClr val="5E5E5E"/>
                      </a:solidFill>
                      <a:miter lim="400000"/>
                    </a:lnT>
                    <a:noFill/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defTabSz="914400">
                        <a:defRPr sz="1800"/>
                      </a:pPr>
                      <a:r>
                        <a:rPr sz="4000">
                          <a:solidFill>
                            <a:srgbClr val="5E5E5E"/>
                          </a:solidFill>
                          <a:latin typeface="Yu Gothic"/>
                          <a:ea typeface="Yu Gothic"/>
                          <a:cs typeface="Yu Gothic"/>
                          <a:sym typeface="Yu Gothic"/>
                        </a:rPr>
                        <a:t>4</a:t>
                      </a:r>
                    </a:p>
                  </a:txBody>
                  <a:tcPr marL="50800" marR="50800" marT="50800" marB="50800" anchor="ctr" anchorCtr="0" horzOverflow="overflow">
                    <a:lnT w="38100">
                      <a:solidFill>
                        <a:srgbClr val="5E5E5E"/>
                      </a:solidFill>
                      <a:miter lim="400000"/>
                    </a:lnT>
                    <a:noFill/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defTabSz="914400">
                        <a:defRPr sz="1800"/>
                      </a:pPr>
                      <a:r>
                        <a:rPr sz="4000">
                          <a:solidFill>
                            <a:srgbClr val="5E5E5E"/>
                          </a:solidFill>
                          <a:latin typeface="Yu Gothic"/>
                          <a:ea typeface="Yu Gothic"/>
                          <a:cs typeface="Yu Gothic"/>
                          <a:sym typeface="Yu Gothic"/>
                        </a:rPr>
                        <a:t>5</a:t>
                      </a:r>
                    </a:p>
                  </a:txBody>
                  <a:tcPr marL="50800" marR="50800" marT="50800" marB="50800" anchor="ctr" anchorCtr="0" horzOverflow="overflow">
                    <a:lnT w="38100">
                      <a:solidFill>
                        <a:srgbClr val="5E5E5E"/>
                      </a:solidFill>
                      <a:miter lim="400000"/>
                    </a:lnT>
                    <a:noFill/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defTabSz="914400">
                        <a:defRPr sz="1800"/>
                      </a:pPr>
                      <a:r>
                        <a:rPr sz="4000">
                          <a:solidFill>
                            <a:srgbClr val="5E5E5E"/>
                          </a:solidFill>
                          <a:latin typeface="Yu Gothic"/>
                          <a:ea typeface="Yu Gothic"/>
                          <a:cs typeface="Yu Gothic"/>
                          <a:sym typeface="Yu Gothic"/>
                        </a:rPr>
                        <a:t>6</a:t>
                      </a:r>
                    </a:p>
                  </a:txBody>
                  <a:tcPr marL="50800" marR="50800" marT="50800" marB="50800" anchor="ctr" anchorCtr="0" horzOverflow="overflow">
                    <a:lnT w="38100">
                      <a:solidFill>
                        <a:srgbClr val="5E5E5E"/>
                      </a:solidFill>
                      <a:miter lim="400000"/>
                    </a:lnT>
                    <a:noFill/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defTabSz="914400">
                        <a:defRPr sz="1800"/>
                      </a:pPr>
                      <a:r>
                        <a:rPr sz="4000">
                          <a:solidFill>
                            <a:srgbClr val="5E5E5E"/>
                          </a:solidFill>
                          <a:latin typeface="Yu Gothic"/>
                          <a:ea typeface="Yu Gothic"/>
                          <a:cs typeface="Yu Gothic"/>
                          <a:sym typeface="Yu Gothic"/>
                        </a:rPr>
                        <a:t>7</a:t>
                      </a:r>
                    </a:p>
                  </a:txBody>
                  <a:tcPr marL="50800" marR="50800" marT="50800" marB="50800" anchor="ctr" anchorCtr="0" horzOverflow="overflow">
                    <a:lnT w="38100">
                      <a:solidFill>
                        <a:srgbClr val="5E5E5E"/>
                      </a:solidFill>
                      <a:miter lim="400000"/>
                    </a:lnT>
                    <a:noFill/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defTabSz="914400">
                        <a:defRPr sz="1800"/>
                      </a:pPr>
                      <a:r>
                        <a:rPr sz="4000">
                          <a:solidFill>
                            <a:srgbClr val="5E5E5E"/>
                          </a:solidFill>
                          <a:latin typeface="Yu Gothic"/>
                          <a:ea typeface="Yu Gothic"/>
                          <a:cs typeface="Yu Gothic"/>
                          <a:sym typeface="Yu Gothic"/>
                        </a:rPr>
                        <a:t>8</a:t>
                      </a:r>
                    </a:p>
                  </a:txBody>
                  <a:tcPr marL="50800" marR="50800" marT="50800" marB="50800" anchor="ctr" anchorCtr="0" horzOverflow="overflow">
                    <a:lnT w="38100">
                      <a:solidFill>
                        <a:srgbClr val="5E5E5E"/>
                      </a:solidFill>
                      <a:miter lim="400000"/>
                    </a:lnT>
                    <a:noFill/>
                  </a:tcPr>
                </a:tc>
                <a:tc vMerge="1">
                  <a:tcPr/>
                </a:tc>
              </a:tr>
              <a:tr h="1313958">
                <a:tc>
                  <a:txBody>
                    <a:bodyPr/>
                    <a:lstStyle/>
                    <a:p>
                      <a:pPr defTabSz="914400">
                        <a:defRPr sz="4000">
                          <a:solidFill>
                            <a:srgbClr val="5E5E5E"/>
                          </a:solidFill>
                          <a:latin typeface="Yu Gothic"/>
                          <a:ea typeface="Yu Gothic"/>
                          <a:cs typeface="Yu Gothic"/>
                          <a:sym typeface="Yu Gothic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4000">
                          <a:solidFill>
                            <a:srgbClr val="5E5E5E"/>
                          </a:solidFill>
                          <a:latin typeface="Yu Gothic"/>
                          <a:ea typeface="Yu Gothic"/>
                          <a:cs typeface="Yu Gothic"/>
                          <a:sym typeface="Yu Gothic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4000">
                          <a:solidFill>
                            <a:srgbClr val="5E5E5E"/>
                          </a:solidFill>
                          <a:latin typeface="Yu Gothic"/>
                          <a:ea typeface="Yu Gothic"/>
                          <a:cs typeface="Yu Gothic"/>
                          <a:sym typeface="Yu Gothic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4000">
                          <a:solidFill>
                            <a:srgbClr val="5E5E5E"/>
                          </a:solidFill>
                          <a:latin typeface="Yu Gothic"/>
                          <a:ea typeface="Yu Gothic"/>
                          <a:cs typeface="Yu Gothic"/>
                          <a:sym typeface="Yu Gothic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4000">
                          <a:solidFill>
                            <a:srgbClr val="5E5E5E"/>
                          </a:solidFill>
                          <a:latin typeface="Yu Gothic"/>
                          <a:ea typeface="Yu Gothic"/>
                          <a:cs typeface="Yu Gothic"/>
                          <a:sym typeface="Yu Gothic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4000">
                          <a:solidFill>
                            <a:srgbClr val="5E5E5E"/>
                          </a:solidFill>
                          <a:latin typeface="Yu Gothic"/>
                          <a:ea typeface="Yu Gothic"/>
                          <a:cs typeface="Yu Gothic"/>
                          <a:sym typeface="Yu Gothic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4000">
                          <a:solidFill>
                            <a:srgbClr val="5E5E5E"/>
                          </a:solidFill>
                          <a:latin typeface="Yu Gothic"/>
                          <a:ea typeface="Yu Gothic"/>
                          <a:cs typeface="Yu Gothic"/>
                          <a:sym typeface="Yu Gothic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4000">
                          <a:solidFill>
                            <a:srgbClr val="5E5E5E"/>
                          </a:solidFill>
                          <a:latin typeface="Yu Gothic"/>
                          <a:ea typeface="Yu Gothic"/>
                          <a:cs typeface="Yu Gothic"/>
                          <a:sym typeface="Yu Gothic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4000">
                          <a:solidFill>
                            <a:srgbClr val="5E5E5E"/>
                          </a:solidFill>
                          <a:latin typeface="Yu Gothic"/>
                          <a:ea typeface="Yu Gothic"/>
                          <a:cs typeface="Yu Gothic"/>
                          <a:sym typeface="Yu Gothic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4000">
                          <a:solidFill>
                            <a:srgbClr val="5E5E5E"/>
                          </a:solidFill>
                          <a:latin typeface="Yu Gothic"/>
                          <a:ea typeface="Yu Gothic"/>
                          <a:cs typeface="Yu Gothic"/>
                          <a:sym typeface="Yu Gothic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4000">
                          <a:solidFill>
                            <a:srgbClr val="5E5E5E"/>
                          </a:solidFill>
                          <a:latin typeface="Yu Gothic"/>
                          <a:ea typeface="Yu Gothic"/>
                          <a:cs typeface="Yu Gothic"/>
                          <a:sym typeface="Yu Gothic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4000">
                          <a:solidFill>
                            <a:srgbClr val="5E5E5E"/>
                          </a:solidFill>
                          <a:latin typeface="Yu Gothic"/>
                          <a:ea typeface="Yu Gothic"/>
                          <a:cs typeface="Yu Gothic"/>
                          <a:sym typeface="Yu Gothic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4000">
                          <a:solidFill>
                            <a:srgbClr val="5E5E5E"/>
                          </a:solidFill>
                          <a:latin typeface="Yu Gothic"/>
                          <a:ea typeface="Yu Gothic"/>
                          <a:cs typeface="Yu Gothic"/>
                          <a:sym typeface="Yu Gothic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4000">
                          <a:solidFill>
                            <a:srgbClr val="5E5E5E"/>
                          </a:solidFill>
                          <a:latin typeface="Yu Gothic"/>
                          <a:ea typeface="Yu Gothic"/>
                          <a:cs typeface="Yu Gothic"/>
                          <a:sym typeface="Yu Gothic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4000">
                          <a:solidFill>
                            <a:srgbClr val="5E5E5E"/>
                          </a:solidFill>
                          <a:latin typeface="Yu Gothic"/>
                          <a:ea typeface="Yu Gothic"/>
                          <a:cs typeface="Yu Gothic"/>
                          <a:sym typeface="Yu Gothic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4000">
                          <a:solidFill>
                            <a:srgbClr val="5E5E5E"/>
                          </a:solidFill>
                          <a:latin typeface="Yu Gothic"/>
                          <a:ea typeface="Yu Gothic"/>
                          <a:cs typeface="Yu Gothic"/>
                          <a:sym typeface="Yu Gothic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4000">
                          <a:solidFill>
                            <a:srgbClr val="5E5E5E"/>
                          </a:solidFill>
                          <a:latin typeface="Yu Gothic"/>
                          <a:ea typeface="Yu Gothic"/>
                          <a:cs typeface="Yu Gothic"/>
                          <a:sym typeface="Yu Gothic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noFill/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4000">
                          <a:solidFill>
                            <a:srgbClr val="5E5E5E"/>
                          </a:solidFill>
                          <a:latin typeface="Yu Gothic"/>
                          <a:ea typeface="Yu Gothic"/>
                          <a:cs typeface="Yu Gothic"/>
                          <a:sym typeface="Yu Gothic"/>
                        </a:defRPr>
                      </a:pPr>
                    </a:p>
                  </a:txBody>
                  <a:tcPr marL="50800" marR="50800" marT="50800" marB="50800" anchor="ctr" anchorCtr="0" horzOverflow="overflow">
                    <a:noFill/>
                  </a:tcPr>
                </a:tc>
              </a:tr>
            </a:tbl>
          </a:graphicData>
        </a:graphic>
      </p:graphicFrame>
      <p:sp>
        <p:nvSpPr>
          <p:cNvPr id="429" name="Sample object 8"/>
          <p:cNvSpPr txBox="1"/>
          <p:nvPr/>
        </p:nvSpPr>
        <p:spPr>
          <a:xfrm>
            <a:off x="4316367" y="11925300"/>
            <a:ext cx="2171701" cy="635000"/>
          </a:xfrm>
          <a:prstGeom prst="rect">
            <a:avLst/>
          </a:prstGeom>
          <a:ln w="25400">
            <a:solidFill>
              <a:srgbClr val="929292"/>
            </a:solidFill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50800" tIns="50800" rIns="50800" bIns="50800" anchor="ctr">
            <a:normAutofit/>
          </a:bodyPr>
          <a:lstStyle>
            <a:lvl1pPr algn="ctr"/>
          </a:lstStyle>
          <a:p>
            <a:pPr/>
            <a:r>
              <a:rPr/>
              <a:t>治療期間</a:t>
            </a:r>
          </a:p>
        </p:txBody>
      </p:sp>
      <p:graphicFrame>
        <p:nvGraphicFramePr>
          <p:cNvPr id="430" name="Sample object 9"/>
          <p:cNvGraphicFramePr/>
          <p:nvPr/>
        </p:nvGraphicFramePr>
        <p:xfrm>
          <a:off x="4279900" y="13315170"/>
          <a:ext cx="7620000" cy="2032000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1" rtl="0">
                <a:tableStyleId>{4C3C2611-4C71-4FC5-86AE-919BDF0F9419}</a:tableStyleId>
              </a:tblPr>
              <a:tblGrid>
                <a:gridCol w="3810000"/>
                <a:gridCol w="3810000"/>
              </a:tblGrid>
              <a:tr h="1016000">
                <a:tc>
                  <a:txBody>
                    <a:bodyPr wrap="square">
                      <a:normAutofit/>
                    </a:bodyPr>
                    <a:lstStyle/>
                    <a:p>
                      <a:pPr indent="228600">
                        <a:defRPr sz="1800"/>
                      </a:pPr>
                      <a:r>
                        <a:rPr sz="3000">
                          <a:solidFill>
                            <a:srgbClr val="535353"/>
                          </a:solidFill>
                          <a:sym typeface="Yu Gothic"/>
                        </a:rPr>
                        <a:t>期間</a:t>
                      </a:r>
                    </a:p>
                  </a:txBody>
                  <a:tcPr marL="0" marR="0" marT="0" marB="0" anchor="ctr" anchorCtr="0" horzOverflow="overflow">
                    <a:lnL w="6350">
                      <a:solidFill>
                        <a:srgbClr val="A7A7A7"/>
                      </a:solidFill>
                      <a:miter lim="400000"/>
                    </a:lnL>
                    <a:lnR w="6350">
                      <a:solidFill>
                        <a:srgbClr val="A7A7A7"/>
                      </a:solidFill>
                      <a:miter lim="400000"/>
                    </a:lnR>
                    <a:lnT w="6350">
                      <a:solidFill>
                        <a:srgbClr val="A7A7A7"/>
                      </a:solidFill>
                      <a:miter lim="400000"/>
                    </a:lnT>
                    <a:lnB w="6350">
                      <a:solidFill>
                        <a:srgbClr val="A7A7A7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indent="457200">
                        <a:defRPr sz="1800"/>
                      </a:pPr>
                      <a:r>
                        <a:rPr sz="3000">
                          <a:solidFill>
                            <a:srgbClr val="535353"/>
                          </a:solidFill>
                          <a:sym typeface="Yu Gothic"/>
                        </a:rPr>
                        <a:t>来院頻度</a:t>
                      </a:r>
                    </a:p>
                  </a:txBody>
                  <a:tcPr marL="0" marR="0" marT="0" marB="0" anchor="ctr" anchorCtr="0" horzOverflow="overflow">
                    <a:lnL w="6350">
                      <a:solidFill>
                        <a:srgbClr val="A7A7A7"/>
                      </a:solidFill>
                      <a:miter lim="400000"/>
                    </a:lnL>
                    <a:lnR w="6350">
                      <a:solidFill>
                        <a:srgbClr val="A7A7A7"/>
                      </a:solidFill>
                      <a:miter lim="400000"/>
                    </a:lnR>
                    <a:lnT w="6350">
                      <a:solidFill>
                        <a:srgbClr val="A7A7A7"/>
                      </a:solidFill>
                      <a:miter lim="400000"/>
                    </a:lnT>
                    <a:lnB w="6350">
                      <a:solidFill>
                        <a:srgbClr val="A7A7A7"/>
                      </a:solidFill>
                      <a:miter lim="400000"/>
                    </a:lnB>
                    <a:noFill/>
                  </a:tcPr>
                </a:tc>
              </a:tr>
              <a:tr h="1016000">
                <a:tc>
                  <a:txBody>
                    <a:bodyPr wrap="square">
                      <a:normAutofit/>
                    </a:bodyPr>
                    <a:lstStyle/>
                    <a:p>
                      <a:pPr indent="228600">
                        <a:defRPr sz="3000">
                          <a:solidFill>
                            <a:srgbClr val="535353"/>
                          </a:solidFill>
                          <a:sym typeface="Yu Gothic"/>
                        </a:defRPr>
                      </a:pPr>
                      <a:r>
                        <a:rPr sz="2925"/>
                        <a:t>矯正治療は予定なし</a:t>
                      </a:r>
                    </a:p>
                  </a:txBody>
                  <a:tcPr marL="0" marR="0" marT="0" marB="0" anchor="ctr" anchorCtr="0" horzOverflow="overflow">
                    <a:lnL w="6350">
                      <a:solidFill>
                        <a:srgbClr val="A7A7A7"/>
                      </a:solidFill>
                      <a:miter lim="400000"/>
                    </a:lnL>
                    <a:lnR w="6350">
                      <a:solidFill>
                        <a:srgbClr val="A7A7A7"/>
                      </a:solidFill>
                      <a:miter lim="400000"/>
                    </a:lnR>
                    <a:lnT w="6350">
                      <a:solidFill>
                        <a:srgbClr val="A7A7A7"/>
                      </a:solidFill>
                      <a:miter lim="400000"/>
                    </a:lnT>
                    <a:lnB w="6350">
                      <a:solidFill>
                        <a:srgbClr val="A7A7A7"/>
                      </a:solidFill>
                      <a:miter lim="400000"/>
                    </a:lnB>
                    <a:noFill/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indent="457200">
                        <a:defRPr sz="3000">
                          <a:solidFill>
                            <a:srgbClr val="535353"/>
                          </a:solidFill>
                          <a:sym typeface="Yu Gothic"/>
                        </a:defRPr>
                      </a:pPr>
                      <a:r>
                        <a:rPr/>
                        <a:t>定期検診で確認</a:t>
                      </a:r>
                    </a:p>
                  </a:txBody>
                  <a:tcPr marL="0" marR="0" marT="0" marB="0" anchor="ctr" anchorCtr="0" horzOverflow="overflow">
                    <a:lnL w="6350">
                      <a:solidFill>
                        <a:srgbClr val="A7A7A7"/>
                      </a:solidFill>
                      <a:miter lim="400000"/>
                    </a:lnL>
                    <a:lnR w="6350">
                      <a:solidFill>
                        <a:srgbClr val="A7A7A7"/>
                      </a:solidFill>
                      <a:miter lim="400000"/>
                    </a:lnR>
                    <a:lnT w="6350">
                      <a:solidFill>
                        <a:srgbClr val="A7A7A7"/>
                      </a:solidFill>
                      <a:miter lim="400000"/>
                    </a:lnT>
                    <a:lnB w="6350">
                      <a:solidFill>
                        <a:srgbClr val="A7A7A7"/>
                      </a:solidFill>
                      <a:miter lim="400000"/>
                    </a:lnB>
                    <a:noFill/>
                  </a:tcPr>
                </a:tc>
              </a:tr>
            </a:tbl>
          </a:graphicData>
        </a:graphic>
      </p:graphicFrame>
      <p:sp>
        <p:nvSpPr>
          <p:cNvPr id="431" name="Sample object 10"/>
          <p:cNvSpPr txBox="1"/>
          <p:nvPr/>
        </p:nvSpPr>
        <p:spPr>
          <a:xfrm>
            <a:off x="4304665" y="15674195"/>
            <a:ext cx="8065771" cy="482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square" lIns="50800" tIns="50800" rIns="50800" bIns="50800" anchor="ctr">
            <a:normAutofit/>
          </a:bodyPr>
          <a:lstStyle>
            <a:lvl1pPr algn="ctr">
              <a:defRPr sz="3000"/>
            </a:lvl1pPr>
          </a:lstStyle>
          <a:p>
            <a:pPr/>
            <a:r>
              <a:rPr/>
              <a:t>※来院期間・頻度はあくまで目安となります。</a:t>
            </a:r>
          </a:p>
        </p:txBody>
      </p:sp>
      <p:sp>
        <p:nvSpPr>
          <p:cNvPr id="433" name="Sample object 11"/>
          <p:cNvSpPr txBox="1"/>
          <p:nvPr/>
        </p:nvSpPr>
        <p:spPr>
          <a:xfrm>
            <a:off x="3000000" y="6300000"/>
            <a:ext cx="25000000" cy="1100000"/>
          </a:xfrm>
        </p:spPr>
        <p:txBody>
          <a:bodyPr wrap="square"/>
          <a:lstStyle/>
          <a:p>
            <a:r>
              <a:rPr sz="3400">
                <a:solidFill>
                  <a:srgbClr val="507478"/>
                </a:solidFill>
                <a:latin typeface="Yu Gothic"/>
                <a:ea typeface="Yu Gothic"/>
              </a:rPr>
              <a:t>この見本では、矯正治療・矯正のための抜歯は予定していません。</a:t>
            </a:r>
          </a:p>
        </p:txBody>
      </p:sp>
      <p:sp>
        <p:nvSpPr>
          <p:cNvPr id="434" name="Sample object 12"/>
          <p:cNvSpPr txBox="1"/>
          <p:nvPr/>
        </p:nvSpPr>
        <p:spPr>
          <a:xfrm>
            <a:off x="1000000" y="20450000"/>
            <a:ext cx="22000000" cy="450000"/>
          </a:xfrm>
        </p:spPr>
        <p:txBody>
          <a:bodyPr wrap="square"/>
          <a:lstStyle/>
          <a:p>
            <a:r>
              <a:rPr sz="2300">
                <a:solidFill>
                  <a:srgbClr val="507478"/>
                </a:solidFill>
                <a:latin typeface="Yu Gothic"/>
                <a:ea typeface="Yu Gothic"/>
              </a:rPr>
              <a:t>AI生成画像・架空の入力例  |  Sample Dental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Sample object 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41" name="Sample object 1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0251400" cy="21386800"/>
          </a:xfrm>
          <a:prstGeom prst="rect">
            <a:avLst/>
          </a:prstGeom>
        </p:spPr>
      </p:pic>
      <p:pic>
        <p:nvPicPr>
          <p:cNvPr id="434" name="Sample object 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3347072" y="18572441"/>
            <a:ext cx="3557256" cy="2434385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435" name="Sample object 3"/>
          <p:cNvGraphicFramePr/>
          <p:nvPr/>
        </p:nvGraphicFramePr>
        <p:xfrm>
          <a:off x="1025044" y="898013"/>
          <a:ext cx="9217157" cy="1585616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1" rtl="0">
                <a:tableStyleId>{4C3C2611-4C71-4FC5-86AE-919BDF0F9419}</a:tableStyleId>
              </a:tblPr>
              <a:tblGrid>
                <a:gridCol w="9217157"/>
              </a:tblGrid>
              <a:tr h="1585616">
                <a:tc>
                  <a:txBody>
                    <a:bodyPr wrap="square">
                      <a:normAutofit/>
                    </a:bodyPr>
                    <a:lstStyle/>
                    <a:p>
                      <a:pPr algn="l" defTabSz="914400">
                        <a:defRPr sz="1800"/>
                      </a:pPr>
                      <a:r>
                        <a:rPr sz="7000">
                          <a:solidFill>
                            <a:srgbClr val="5E5E5E"/>
                          </a:solidFill>
                          <a:latin typeface="Yu Gothic"/>
                          <a:ea typeface="Yu Gothic"/>
                          <a:cs typeface="Yu Gothic"/>
                          <a:sym typeface="Yu Gothic"/>
                        </a:rPr>
                        <a:t>治療計画</a:t>
                      </a:r>
                    </a:p>
                  </a:txBody>
                  <a:tcPr marL="50800" marR="50800" marT="50800" marB="50800" anchor="ctr" anchorCtr="0" horzOverflow="overflow">
                    <a:noFill/>
                  </a:tcPr>
                </a:tc>
              </a:tr>
            </a:tbl>
          </a:graphicData>
        </a:graphic>
      </p:graphicFrame>
      <p:sp>
        <p:nvSpPr>
          <p:cNvPr id="9300" name="Sample object 4"/>
          <p:cNvSpPr>
            <a:spLocks noGrp="1" noMove="1" noResize="1" noRot="1" noChangeAspect="1" noChangeShapeType="1"/>
          </p:cNvSpPr>
          <p:nvPr/>
        </p:nvSpPr>
        <p:spPr>
          <a:xfrm>
            <a:off x="1205700" y="3812075"/>
            <a:ext cx="10177322" cy="6778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ja-JP" sz="3559" b="1">
                <a:solidFill>
                  <a:srgbClr val="218D87"/>
                </a:solidFill>
                <a:latin typeface="Yu Gothic"/>
                <a:ea typeface="Yu Gothic"/>
                <a:cs typeface="Yu Gothic"/>
              </a:rPr>
              <a:t>治療計画（歯ごとの内容）</a:t>
            </a:r>
            <a:r>
              <a:rPr lang="ja-JP" sz="3139" b="1">
                <a:solidFill>
                  <a:srgbClr val="8FA6B2"/>
                </a:solidFill>
                <a:latin typeface="Yu Gothic"/>
                <a:ea typeface="Yu Gothic"/>
                <a:cs typeface="Yu Gothic"/>
              </a:rPr>
              <a:t>　—　A案：直接修復</a:t>
            </a:r>
          </a:p>
        </p:txBody>
      </p:sp>
      <p:sp>
        <p:nvSpPr>
          <p:cNvPr id="9301" name="Sample object 5"/>
          <p:cNvSpPr>
            <a:spLocks noGrp="1" noMove="1" noResize="1" noRot="1" noChangeAspect="1" noChangeShapeType="1"/>
          </p:cNvSpPr>
          <p:nvPr/>
        </p:nvSpPr>
        <p:spPr>
          <a:xfrm>
            <a:off x="1205700" y="4679055"/>
            <a:ext cx="14876575" cy="4785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ja-JP" sz="2511">
                <a:solidFill>
                  <a:srgbClr val="8FA6B2"/>
                </a:solidFill>
                <a:latin typeface="Yu Gothic"/>
                <a:ea typeface="Yu Gothic"/>
                <a:cs typeface="Yu Gothic"/>
              </a:rPr>
              <a:t>中央が前歯・外側が奥歯です。色のついた歯＝治療が必要な歯／白い歯＝治療の必要がない歯。</a:t>
            </a:r>
          </a:p>
        </p:txBody>
      </p:sp>
      <p:sp>
        <p:nvSpPr>
          <p:cNvPr id="9302" name="Sample object 6"/>
          <p:cNvSpPr>
            <a:spLocks noGrp="1" noMove="1" noResize="1" noRot="1" noChangeAspect="1" noChangeShapeType="1"/>
          </p:cNvSpPr>
          <p:nvPr/>
        </p:nvSpPr>
        <p:spPr>
          <a:xfrm>
            <a:off x="1834033" y="5452388"/>
            <a:ext cx="785707" cy="4785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ja-JP" sz="2511">
                <a:solidFill>
                  <a:srgbClr val="8FA6B2"/>
                </a:solidFill>
                <a:latin typeface="Yu Gothic"/>
                <a:ea typeface="Yu Gothic"/>
                <a:cs typeface="Yu Gothic"/>
              </a:rPr>
              <a:t>奥歯</a:t>
            </a:r>
          </a:p>
        </p:txBody>
      </p:sp>
      <p:sp>
        <p:nvSpPr>
          <p:cNvPr id="9303" name="Sample object 7"/>
          <p:cNvSpPr>
            <a:spLocks noGrp="1" noMove="1" noResize="1" noRot="1" noChangeAspect="1" noChangeShapeType="1"/>
          </p:cNvSpPr>
          <p:nvPr/>
        </p:nvSpPr>
        <p:spPr>
          <a:xfrm>
            <a:off x="14539513" y="5452388"/>
            <a:ext cx="785707" cy="4785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/>
            <a:r>
              <a:rPr lang="ja-JP" sz="2511">
                <a:solidFill>
                  <a:srgbClr val="8FA6B2"/>
                </a:solidFill>
                <a:latin typeface="Yu Gothic"/>
                <a:ea typeface="Yu Gothic"/>
                <a:cs typeface="Yu Gothic"/>
              </a:rPr>
              <a:t>前歯</a:t>
            </a:r>
          </a:p>
        </p:txBody>
      </p:sp>
      <p:sp>
        <p:nvSpPr>
          <p:cNvPr id="9304" name="Sample object 8"/>
          <p:cNvSpPr>
            <a:spLocks noGrp="1" noMove="1" noResize="1" noRot="1" noChangeAspect="1" noChangeShapeType="1"/>
          </p:cNvSpPr>
          <p:nvPr/>
        </p:nvSpPr>
        <p:spPr>
          <a:xfrm>
            <a:off x="27244993" y="5452388"/>
            <a:ext cx="785707" cy="4785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r"/>
            <a:r>
              <a:rPr lang="ja-JP" sz="2511">
                <a:solidFill>
                  <a:srgbClr val="8FA6B2"/>
                </a:solidFill>
                <a:latin typeface="Yu Gothic"/>
                <a:ea typeface="Yu Gothic"/>
                <a:cs typeface="Yu Gothic"/>
              </a:rPr>
              <a:t>奥歯</a:t>
            </a:r>
          </a:p>
        </p:txBody>
      </p:sp>
      <p:sp>
        <p:nvSpPr>
          <p:cNvPr id="9305" name="Sample object 9"/>
          <p:cNvSpPr>
            <a:spLocks noGrp="1" noMove="1" noResize="1" noRot="1" noChangeAspect="1" noChangeShapeType="1"/>
          </p:cNvSpPr>
          <p:nvPr/>
        </p:nvSpPr>
        <p:spPr>
          <a:xfrm>
            <a:off x="1205700" y="6052325"/>
            <a:ext cx="3627652" cy="5183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ja-JP" sz="2721" b="1">
                <a:solidFill>
                  <a:srgbClr val="39505C"/>
                </a:solidFill>
                <a:latin typeface="Yu Gothic"/>
                <a:ea typeface="Yu Gothic"/>
                <a:cs typeface="Yu Gothic"/>
              </a:rPr>
              <a:t>上あご</a:t>
            </a:r>
            <a:r>
              <a:rPr lang="ja-JP" sz="2511">
                <a:solidFill>
                  <a:srgbClr val="8FA6B2"/>
                </a:solidFill>
                <a:latin typeface="Yu Gothic"/>
                <a:ea typeface="Yu Gothic"/>
                <a:cs typeface="Yu Gothic"/>
              </a:rPr>
              <a:t>（右 ← → 左）</a:t>
            </a:r>
          </a:p>
        </p:txBody>
      </p:sp>
      <p:sp>
        <p:nvSpPr>
          <p:cNvPr id="9306" name="Sample object 10"/>
          <p:cNvSpPr>
            <a:spLocks noGrp="1" noMove="1" noResize="1" noRot="1" noChangeAspect="1" noChangeShapeType="1"/>
          </p:cNvSpPr>
          <p:nvPr/>
        </p:nvSpPr>
        <p:spPr>
          <a:xfrm>
            <a:off x="1640700" y="6735638"/>
            <a:ext cx="1546667" cy="1836667"/>
          </a:xfrm>
          <a:prstGeom prst="roundRect">
            <a:avLst>
              <a:gd name="adj" fmla="val 10938"/>
            </a:avLst>
          </a:prstGeom>
          <a:solidFill>
            <a:srgbClr val="FBFDFE"/>
          </a:solidFill>
          <a:ln w="6350">
            <a:solidFill>
              <a:srgbClr val="DBE5EA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307" name="Sample object 11"/>
          <p:cNvSpPr>
            <a:spLocks noGrp="1" noMove="1" noResize="1" noRot="1" noChangeAspect="1" noChangeShapeType="1"/>
          </p:cNvSpPr>
          <p:nvPr/>
        </p:nvSpPr>
        <p:spPr>
          <a:xfrm>
            <a:off x="1858200" y="6808138"/>
            <a:ext cx="1111667" cy="773333"/>
          </a:xfrm>
          <a:prstGeom prst="roundRect">
            <a:avLst>
              <a:gd name="adj" fmla="val 18750"/>
            </a:avLst>
          </a:prstGeom>
          <a:solidFill>
            <a:srgbClr val="C9D2D7"/>
          </a:solidFill>
          <a:ln w="6350">
            <a:solidFill>
              <a:srgbClr val="D5DBDE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308" name="Sample object 12"/>
          <p:cNvSpPr>
            <a:spLocks noGrp="1" noMove="1" noResize="1" noRot="1" noChangeAspect="1" noChangeShapeType="1"/>
          </p:cNvSpPr>
          <p:nvPr/>
        </p:nvSpPr>
        <p:spPr>
          <a:xfrm>
            <a:off x="2188075" y="6832909"/>
            <a:ext cx="451917" cy="6778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/>
            <a:r>
              <a:rPr lang="ja-JP" sz="3559" b="1">
                <a:solidFill>
                  <a:srgbClr val="AAB2B6"/>
                </a:solidFill>
                <a:latin typeface="Yu Gothic"/>
                <a:ea typeface="Yu Gothic"/>
                <a:cs typeface="Yu Gothic"/>
              </a:rPr>
              <a:t>8</a:t>
            </a:r>
          </a:p>
        </p:txBody>
      </p:sp>
      <p:sp>
        <p:nvSpPr>
          <p:cNvPr id="9309" name="Sample object 13"/>
          <p:cNvSpPr>
            <a:spLocks noGrp="1" noMove="1" noResize="1" noRot="1" noChangeAspect="1" noChangeShapeType="1"/>
          </p:cNvSpPr>
          <p:nvPr/>
        </p:nvSpPr>
        <p:spPr>
          <a:xfrm>
            <a:off x="1848920" y="7627388"/>
            <a:ext cx="1130227" cy="4785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/>
            <a:r>
              <a:rPr lang="ja-JP" sz="2511">
                <a:solidFill>
                  <a:srgbClr val="AAB2B6"/>
                </a:solidFill>
                <a:latin typeface="Yu Gothic"/>
                <a:ea typeface="Yu Gothic"/>
                <a:cs typeface="Yu Gothic"/>
              </a:rPr>
              <a:t>無い歯</a:t>
            </a:r>
          </a:p>
        </p:txBody>
      </p:sp>
      <p:sp>
        <p:nvSpPr>
          <p:cNvPr id="9310" name="Sample object 14"/>
          <p:cNvSpPr>
            <a:spLocks noGrp="1" noMove="1" noResize="1" noRot="1" noChangeAspect="1" noChangeShapeType="1"/>
          </p:cNvSpPr>
          <p:nvPr/>
        </p:nvSpPr>
        <p:spPr>
          <a:xfrm>
            <a:off x="3284033" y="6735638"/>
            <a:ext cx="1546667" cy="1836667"/>
          </a:xfrm>
          <a:prstGeom prst="roundRect">
            <a:avLst>
              <a:gd name="adj" fmla="val 10938"/>
            </a:avLst>
          </a:prstGeom>
          <a:solidFill>
            <a:srgbClr val="FBFDFE"/>
          </a:solidFill>
          <a:ln w="6350">
            <a:solidFill>
              <a:srgbClr val="DBE5EA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311" name="Sample object 15"/>
          <p:cNvSpPr>
            <a:spLocks noGrp="1" noMove="1" noResize="1" noRot="1" noChangeAspect="1" noChangeShapeType="1"/>
          </p:cNvSpPr>
          <p:nvPr/>
        </p:nvSpPr>
        <p:spPr>
          <a:xfrm>
            <a:off x="3501533" y="6808138"/>
            <a:ext cx="1111667" cy="773333"/>
          </a:xfrm>
          <a:prstGeom prst="roundRect">
            <a:avLst>
              <a:gd name="adj" fmla="val 18750"/>
            </a:avLst>
          </a:prstGeom>
          <a:solidFill>
            <a:srgbClr val="FFFFFF"/>
          </a:solidFill>
          <a:ln w="6350">
            <a:solidFill>
              <a:srgbClr val="C7D6DE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312" name="Sample object 16"/>
          <p:cNvSpPr>
            <a:spLocks noGrp="1" noMove="1" noResize="1" noRot="1" noChangeAspect="1" noChangeShapeType="1"/>
          </p:cNvSpPr>
          <p:nvPr/>
        </p:nvSpPr>
        <p:spPr>
          <a:xfrm>
            <a:off x="3831408" y="6832909"/>
            <a:ext cx="451917" cy="6778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/>
            <a:r>
              <a:rPr lang="ja-JP" sz="3559" b="1">
                <a:solidFill>
                  <a:srgbClr val="39505C"/>
                </a:solidFill>
                <a:latin typeface="Yu Gothic"/>
                <a:ea typeface="Yu Gothic"/>
                <a:cs typeface="Yu Gothic"/>
              </a:rPr>
              <a:t>7</a:t>
            </a:r>
          </a:p>
        </p:txBody>
      </p:sp>
      <p:sp>
        <p:nvSpPr>
          <p:cNvPr id="9313" name="Sample object 17"/>
          <p:cNvSpPr>
            <a:spLocks noGrp="1" noMove="1" noResize="1" noRot="1" noChangeAspect="1" noChangeShapeType="1"/>
          </p:cNvSpPr>
          <p:nvPr/>
        </p:nvSpPr>
        <p:spPr>
          <a:xfrm>
            <a:off x="4927367" y="6735638"/>
            <a:ext cx="1546667" cy="1836667"/>
          </a:xfrm>
          <a:prstGeom prst="roundRect">
            <a:avLst>
              <a:gd name="adj" fmla="val 10938"/>
            </a:avLst>
          </a:prstGeom>
          <a:solidFill>
            <a:srgbClr val="FBFDFE"/>
          </a:solidFill>
          <a:ln w="6350">
            <a:solidFill>
              <a:srgbClr val="DBE5EA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314" name="Sample object 18"/>
          <p:cNvSpPr>
            <a:spLocks noGrp="1" noMove="1" noResize="1" noRot="1" noChangeAspect="1" noChangeShapeType="1"/>
          </p:cNvSpPr>
          <p:nvPr/>
        </p:nvSpPr>
        <p:spPr>
          <a:xfrm>
            <a:off x="5144867" y="6808138"/>
            <a:ext cx="1111667" cy="773333"/>
          </a:xfrm>
          <a:prstGeom prst="roundRect">
            <a:avLst>
              <a:gd name="adj" fmla="val 18750"/>
            </a:avLst>
          </a:prstGeom>
          <a:solidFill>
            <a:srgbClr val="7BC47F"/>
          </a:solidFill>
          <a:ln w="6350">
            <a:solidFill>
              <a:srgbClr val="7BC47F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315" name="Sample object 19"/>
          <p:cNvSpPr>
            <a:spLocks noGrp="1" noMove="1" noResize="1" noRot="1" noChangeAspect="1" noChangeShapeType="1"/>
          </p:cNvSpPr>
          <p:nvPr/>
        </p:nvSpPr>
        <p:spPr>
          <a:xfrm>
            <a:off x="5474742" y="6832909"/>
            <a:ext cx="451917" cy="6778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/>
            <a:r>
              <a:rPr lang="ja-JP" sz="3559" b="1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6</a:t>
            </a:r>
          </a:p>
        </p:txBody>
      </p:sp>
      <p:sp>
        <p:nvSpPr>
          <p:cNvPr id="9316" name="Sample object 20"/>
          <p:cNvSpPr>
            <a:spLocks noGrp="1" noMove="1" noResize="1" noRot="1" noChangeAspect="1" noChangeShapeType="1"/>
          </p:cNvSpPr>
          <p:nvPr/>
        </p:nvSpPr>
        <p:spPr>
          <a:xfrm>
            <a:off x="5361247" y="7598992"/>
            <a:ext cx="678905" cy="5183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/>
            <a:r>
              <a:rPr lang="ja-JP" sz="2721" b="1">
                <a:solidFill>
                  <a:srgbClr val="7BC47F"/>
                </a:solidFill>
                <a:latin typeface="Yu Gothic"/>
                <a:ea typeface="Yu Gothic"/>
                <a:cs typeface="Yu Gothic"/>
              </a:rPr>
              <a:t>DB</a:t>
            </a:r>
          </a:p>
        </p:txBody>
      </p:sp>
      <p:sp>
        <p:nvSpPr>
          <p:cNvPr id="9317" name="Sample object 21"/>
          <p:cNvSpPr>
            <a:spLocks noGrp="1" noMove="1" noResize="1" noRot="1" noChangeAspect="1" noChangeShapeType="1"/>
          </p:cNvSpPr>
          <p:nvPr/>
        </p:nvSpPr>
        <p:spPr>
          <a:xfrm>
            <a:off x="6570700" y="6735638"/>
            <a:ext cx="1546667" cy="1836667"/>
          </a:xfrm>
          <a:prstGeom prst="roundRect">
            <a:avLst>
              <a:gd name="adj" fmla="val 10938"/>
            </a:avLst>
          </a:prstGeom>
          <a:solidFill>
            <a:srgbClr val="FBFDFE"/>
          </a:solidFill>
          <a:ln w="6350">
            <a:solidFill>
              <a:srgbClr val="DBE5EA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318" name="Sample object 22"/>
          <p:cNvSpPr>
            <a:spLocks noGrp="1" noMove="1" noResize="1" noRot="1" noChangeAspect="1" noChangeShapeType="1"/>
          </p:cNvSpPr>
          <p:nvPr/>
        </p:nvSpPr>
        <p:spPr>
          <a:xfrm>
            <a:off x="6788200" y="6808138"/>
            <a:ext cx="1111667" cy="773333"/>
          </a:xfrm>
          <a:prstGeom prst="roundRect">
            <a:avLst>
              <a:gd name="adj" fmla="val 18750"/>
            </a:avLst>
          </a:prstGeom>
          <a:solidFill>
            <a:srgbClr val="FFFFFF"/>
          </a:solidFill>
          <a:ln w="6350">
            <a:solidFill>
              <a:srgbClr val="C7D6DE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319" name="Sample object 23"/>
          <p:cNvSpPr>
            <a:spLocks noGrp="1" noMove="1" noResize="1" noRot="1" noChangeAspect="1" noChangeShapeType="1"/>
          </p:cNvSpPr>
          <p:nvPr/>
        </p:nvSpPr>
        <p:spPr>
          <a:xfrm>
            <a:off x="7118075" y="6832909"/>
            <a:ext cx="451917" cy="6778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/>
            <a:r>
              <a:rPr lang="ja-JP" sz="3559" b="1">
                <a:solidFill>
                  <a:srgbClr val="39505C"/>
                </a:solidFill>
                <a:latin typeface="Yu Gothic"/>
                <a:ea typeface="Yu Gothic"/>
                <a:cs typeface="Yu Gothic"/>
              </a:rPr>
              <a:t>5</a:t>
            </a:r>
          </a:p>
        </p:txBody>
      </p:sp>
      <p:sp>
        <p:nvSpPr>
          <p:cNvPr id="9320" name="Sample object 24"/>
          <p:cNvSpPr>
            <a:spLocks noGrp="1" noMove="1" noResize="1" noRot="1" noChangeAspect="1" noChangeShapeType="1"/>
          </p:cNvSpPr>
          <p:nvPr/>
        </p:nvSpPr>
        <p:spPr>
          <a:xfrm>
            <a:off x="8214033" y="6735638"/>
            <a:ext cx="1546667" cy="1836667"/>
          </a:xfrm>
          <a:prstGeom prst="roundRect">
            <a:avLst>
              <a:gd name="adj" fmla="val 10938"/>
            </a:avLst>
          </a:prstGeom>
          <a:solidFill>
            <a:srgbClr val="FBFDFE"/>
          </a:solidFill>
          <a:ln w="6350">
            <a:solidFill>
              <a:srgbClr val="DBE5EA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321" name="Sample object 25"/>
          <p:cNvSpPr>
            <a:spLocks noGrp="1" noMove="1" noResize="1" noRot="1" noChangeAspect="1" noChangeShapeType="1"/>
          </p:cNvSpPr>
          <p:nvPr/>
        </p:nvSpPr>
        <p:spPr>
          <a:xfrm>
            <a:off x="8431533" y="6808138"/>
            <a:ext cx="1111667" cy="773333"/>
          </a:xfrm>
          <a:prstGeom prst="roundRect">
            <a:avLst>
              <a:gd name="adj" fmla="val 18750"/>
            </a:avLst>
          </a:prstGeom>
          <a:solidFill>
            <a:srgbClr val="FFFFFF"/>
          </a:solidFill>
          <a:ln w="6350">
            <a:solidFill>
              <a:srgbClr val="C7D6DE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322" name="Sample object 26"/>
          <p:cNvSpPr>
            <a:spLocks noGrp="1" noMove="1" noResize="1" noRot="1" noChangeAspect="1" noChangeShapeType="1"/>
          </p:cNvSpPr>
          <p:nvPr/>
        </p:nvSpPr>
        <p:spPr>
          <a:xfrm>
            <a:off x="8761408" y="6832909"/>
            <a:ext cx="451917" cy="6778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/>
            <a:r>
              <a:rPr lang="ja-JP" sz="3559" b="1">
                <a:solidFill>
                  <a:srgbClr val="39505C"/>
                </a:solidFill>
                <a:latin typeface="Yu Gothic"/>
                <a:ea typeface="Yu Gothic"/>
                <a:cs typeface="Yu Gothic"/>
              </a:rPr>
              <a:t>4</a:t>
            </a:r>
          </a:p>
        </p:txBody>
      </p:sp>
      <p:sp>
        <p:nvSpPr>
          <p:cNvPr id="9323" name="Sample object 27"/>
          <p:cNvSpPr>
            <a:spLocks noGrp="1" noMove="1" noResize="1" noRot="1" noChangeAspect="1" noChangeShapeType="1"/>
          </p:cNvSpPr>
          <p:nvPr/>
        </p:nvSpPr>
        <p:spPr>
          <a:xfrm>
            <a:off x="9857367" y="6735638"/>
            <a:ext cx="1546667" cy="1836667"/>
          </a:xfrm>
          <a:prstGeom prst="roundRect">
            <a:avLst>
              <a:gd name="adj" fmla="val 10938"/>
            </a:avLst>
          </a:prstGeom>
          <a:solidFill>
            <a:srgbClr val="FBFDFE"/>
          </a:solidFill>
          <a:ln w="6350">
            <a:solidFill>
              <a:srgbClr val="DBE5EA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324" name="Sample object 28"/>
          <p:cNvSpPr>
            <a:spLocks noGrp="1" noMove="1" noResize="1" noRot="1" noChangeAspect="1" noChangeShapeType="1"/>
          </p:cNvSpPr>
          <p:nvPr/>
        </p:nvSpPr>
        <p:spPr>
          <a:xfrm>
            <a:off x="10074867" y="6808138"/>
            <a:ext cx="1111667" cy="773333"/>
          </a:xfrm>
          <a:prstGeom prst="roundRect">
            <a:avLst>
              <a:gd name="adj" fmla="val 18750"/>
            </a:avLst>
          </a:prstGeom>
          <a:solidFill>
            <a:srgbClr val="FFFFFF"/>
          </a:solidFill>
          <a:ln w="6350">
            <a:solidFill>
              <a:srgbClr val="C7D6DE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325" name="Sample object 29"/>
          <p:cNvSpPr>
            <a:spLocks noGrp="1" noMove="1" noResize="1" noRot="1" noChangeAspect="1" noChangeShapeType="1"/>
          </p:cNvSpPr>
          <p:nvPr/>
        </p:nvSpPr>
        <p:spPr>
          <a:xfrm>
            <a:off x="10404742" y="6832909"/>
            <a:ext cx="451917" cy="6778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/>
            <a:r>
              <a:rPr lang="ja-JP" sz="3559" b="1">
                <a:solidFill>
                  <a:srgbClr val="39505C"/>
                </a:solidFill>
                <a:latin typeface="Yu Gothic"/>
                <a:ea typeface="Yu Gothic"/>
                <a:cs typeface="Yu Gothic"/>
              </a:rPr>
              <a:t>3</a:t>
            </a:r>
          </a:p>
        </p:txBody>
      </p:sp>
      <p:sp>
        <p:nvSpPr>
          <p:cNvPr id="9326" name="Sample object 30"/>
          <p:cNvSpPr>
            <a:spLocks noGrp="1" noMove="1" noResize="1" noRot="1" noChangeAspect="1" noChangeShapeType="1"/>
          </p:cNvSpPr>
          <p:nvPr/>
        </p:nvSpPr>
        <p:spPr>
          <a:xfrm>
            <a:off x="11500700" y="6735638"/>
            <a:ext cx="1546667" cy="1836667"/>
          </a:xfrm>
          <a:prstGeom prst="roundRect">
            <a:avLst>
              <a:gd name="adj" fmla="val 10938"/>
            </a:avLst>
          </a:prstGeom>
          <a:solidFill>
            <a:srgbClr val="FBFDFE"/>
          </a:solidFill>
          <a:ln w="6350">
            <a:solidFill>
              <a:srgbClr val="DBE5EA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327" name="Sample object 31"/>
          <p:cNvSpPr>
            <a:spLocks noGrp="1" noMove="1" noResize="1" noRot="1" noChangeAspect="1" noChangeShapeType="1"/>
          </p:cNvSpPr>
          <p:nvPr/>
        </p:nvSpPr>
        <p:spPr>
          <a:xfrm>
            <a:off x="11718200" y="6808138"/>
            <a:ext cx="1111667" cy="773333"/>
          </a:xfrm>
          <a:prstGeom prst="roundRect">
            <a:avLst>
              <a:gd name="adj" fmla="val 18750"/>
            </a:avLst>
          </a:prstGeom>
          <a:solidFill>
            <a:srgbClr val="FFFFFF"/>
          </a:solidFill>
          <a:ln w="6350">
            <a:solidFill>
              <a:srgbClr val="C7D6DE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328" name="Sample object 32"/>
          <p:cNvSpPr>
            <a:spLocks noGrp="1" noMove="1" noResize="1" noRot="1" noChangeAspect="1" noChangeShapeType="1"/>
          </p:cNvSpPr>
          <p:nvPr/>
        </p:nvSpPr>
        <p:spPr>
          <a:xfrm>
            <a:off x="12048075" y="6832909"/>
            <a:ext cx="451917" cy="6778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/>
            <a:r>
              <a:rPr lang="ja-JP" sz="3559" b="1">
                <a:solidFill>
                  <a:srgbClr val="39505C"/>
                </a:solidFill>
                <a:latin typeface="Yu Gothic"/>
                <a:ea typeface="Yu Gothic"/>
                <a:cs typeface="Yu Gothic"/>
              </a:rPr>
              <a:t>2</a:t>
            </a:r>
          </a:p>
        </p:txBody>
      </p:sp>
      <p:sp>
        <p:nvSpPr>
          <p:cNvPr id="9329" name="Sample object 33"/>
          <p:cNvSpPr>
            <a:spLocks noGrp="1" noMove="1" noResize="1" noRot="1" noChangeAspect="1" noChangeShapeType="1"/>
          </p:cNvSpPr>
          <p:nvPr/>
        </p:nvSpPr>
        <p:spPr>
          <a:xfrm>
            <a:off x="13144033" y="6735638"/>
            <a:ext cx="1546667" cy="1836667"/>
          </a:xfrm>
          <a:prstGeom prst="roundRect">
            <a:avLst>
              <a:gd name="adj" fmla="val 10938"/>
            </a:avLst>
          </a:prstGeom>
          <a:solidFill>
            <a:srgbClr val="FBFDFE"/>
          </a:solidFill>
          <a:ln w="6350">
            <a:solidFill>
              <a:srgbClr val="DBE5EA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330" name="Sample object 34"/>
          <p:cNvSpPr>
            <a:spLocks noGrp="1" noMove="1" noResize="1" noRot="1" noChangeAspect="1" noChangeShapeType="1"/>
          </p:cNvSpPr>
          <p:nvPr/>
        </p:nvSpPr>
        <p:spPr>
          <a:xfrm>
            <a:off x="13361533" y="6808138"/>
            <a:ext cx="1111667" cy="773333"/>
          </a:xfrm>
          <a:prstGeom prst="roundRect">
            <a:avLst>
              <a:gd name="adj" fmla="val 18750"/>
            </a:avLst>
          </a:prstGeom>
          <a:solidFill>
            <a:srgbClr val="FFFFFF"/>
          </a:solidFill>
          <a:ln w="6350">
            <a:solidFill>
              <a:srgbClr val="C7D6DE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331" name="Sample object 35"/>
          <p:cNvSpPr>
            <a:spLocks noGrp="1" noMove="1" noResize="1" noRot="1" noChangeAspect="1" noChangeShapeType="1"/>
          </p:cNvSpPr>
          <p:nvPr/>
        </p:nvSpPr>
        <p:spPr>
          <a:xfrm>
            <a:off x="13691408" y="6832909"/>
            <a:ext cx="451917" cy="6778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/>
            <a:r>
              <a:rPr lang="ja-JP" sz="3559" b="1">
                <a:solidFill>
                  <a:srgbClr val="39505C"/>
                </a:solidFill>
                <a:latin typeface="Yu Gothic"/>
                <a:ea typeface="Yu Gothic"/>
                <a:cs typeface="Yu Gothic"/>
              </a:rPr>
              <a:t>1</a:t>
            </a:r>
          </a:p>
        </p:txBody>
      </p:sp>
      <p:sp>
        <p:nvSpPr>
          <p:cNvPr id="9332" name="Sample object 36"/>
          <p:cNvSpPr>
            <a:spLocks noGrp="1" noMove="1" noResize="1" noRot="1" noChangeAspect="1" noChangeShapeType="1"/>
          </p:cNvSpPr>
          <p:nvPr/>
        </p:nvSpPr>
        <p:spPr>
          <a:xfrm>
            <a:off x="15174033" y="6735638"/>
            <a:ext cx="1546667" cy="1836667"/>
          </a:xfrm>
          <a:prstGeom prst="roundRect">
            <a:avLst>
              <a:gd name="adj" fmla="val 10938"/>
            </a:avLst>
          </a:prstGeom>
          <a:solidFill>
            <a:srgbClr val="FBFDFE"/>
          </a:solidFill>
          <a:ln w="6350">
            <a:solidFill>
              <a:srgbClr val="DBE5EA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333" name="Sample object 37"/>
          <p:cNvSpPr>
            <a:spLocks noGrp="1" noMove="1" noResize="1" noRot="1" noChangeAspect="1" noChangeShapeType="1"/>
          </p:cNvSpPr>
          <p:nvPr/>
        </p:nvSpPr>
        <p:spPr>
          <a:xfrm>
            <a:off x="15391533" y="6808138"/>
            <a:ext cx="1111667" cy="773333"/>
          </a:xfrm>
          <a:prstGeom prst="roundRect">
            <a:avLst>
              <a:gd name="adj" fmla="val 18750"/>
            </a:avLst>
          </a:prstGeom>
          <a:solidFill>
            <a:srgbClr val="FFFFFF"/>
          </a:solidFill>
          <a:ln w="6350">
            <a:solidFill>
              <a:srgbClr val="C7D6DE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334" name="Sample object 38"/>
          <p:cNvSpPr>
            <a:spLocks noGrp="1" noMove="1" noResize="1" noRot="1" noChangeAspect="1" noChangeShapeType="1"/>
          </p:cNvSpPr>
          <p:nvPr/>
        </p:nvSpPr>
        <p:spPr>
          <a:xfrm>
            <a:off x="15721408" y="6832909"/>
            <a:ext cx="451917" cy="6778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/>
            <a:r>
              <a:rPr lang="ja-JP" sz="3559" b="1">
                <a:solidFill>
                  <a:srgbClr val="39505C"/>
                </a:solidFill>
                <a:latin typeface="Yu Gothic"/>
                <a:ea typeface="Yu Gothic"/>
                <a:cs typeface="Yu Gothic"/>
              </a:rPr>
              <a:t>1</a:t>
            </a:r>
          </a:p>
        </p:txBody>
      </p:sp>
      <p:sp>
        <p:nvSpPr>
          <p:cNvPr id="9335" name="Sample object 39"/>
          <p:cNvSpPr>
            <a:spLocks noGrp="1" noMove="1" noResize="1" noRot="1" noChangeAspect="1" noChangeShapeType="1"/>
          </p:cNvSpPr>
          <p:nvPr/>
        </p:nvSpPr>
        <p:spPr>
          <a:xfrm>
            <a:off x="16817367" y="6735638"/>
            <a:ext cx="1546667" cy="1836667"/>
          </a:xfrm>
          <a:prstGeom prst="roundRect">
            <a:avLst>
              <a:gd name="adj" fmla="val 10938"/>
            </a:avLst>
          </a:prstGeom>
          <a:solidFill>
            <a:srgbClr val="FBFDFE"/>
          </a:solidFill>
          <a:ln w="6350">
            <a:solidFill>
              <a:srgbClr val="DBE5EA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336" name="Sample object 40"/>
          <p:cNvSpPr>
            <a:spLocks noGrp="1" noMove="1" noResize="1" noRot="1" noChangeAspect="1" noChangeShapeType="1"/>
          </p:cNvSpPr>
          <p:nvPr/>
        </p:nvSpPr>
        <p:spPr>
          <a:xfrm>
            <a:off x="17034867" y="6808138"/>
            <a:ext cx="1111667" cy="773333"/>
          </a:xfrm>
          <a:prstGeom prst="roundRect">
            <a:avLst>
              <a:gd name="adj" fmla="val 18750"/>
            </a:avLst>
          </a:prstGeom>
          <a:solidFill>
            <a:srgbClr val="FFFFFF"/>
          </a:solidFill>
          <a:ln w="6350">
            <a:solidFill>
              <a:srgbClr val="C7D6DE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337" name="Sample object 41"/>
          <p:cNvSpPr>
            <a:spLocks noGrp="1" noMove="1" noResize="1" noRot="1" noChangeAspect="1" noChangeShapeType="1"/>
          </p:cNvSpPr>
          <p:nvPr/>
        </p:nvSpPr>
        <p:spPr>
          <a:xfrm>
            <a:off x="17364742" y="6832909"/>
            <a:ext cx="451917" cy="6778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/>
            <a:r>
              <a:rPr lang="ja-JP" sz="3559" b="1">
                <a:solidFill>
                  <a:srgbClr val="39505C"/>
                </a:solidFill>
                <a:latin typeface="Yu Gothic"/>
                <a:ea typeface="Yu Gothic"/>
                <a:cs typeface="Yu Gothic"/>
              </a:rPr>
              <a:t>2</a:t>
            </a:r>
          </a:p>
        </p:txBody>
      </p:sp>
      <p:sp>
        <p:nvSpPr>
          <p:cNvPr id="9338" name="Sample object 42"/>
          <p:cNvSpPr>
            <a:spLocks noGrp="1" noMove="1" noResize="1" noRot="1" noChangeAspect="1" noChangeShapeType="1"/>
          </p:cNvSpPr>
          <p:nvPr/>
        </p:nvSpPr>
        <p:spPr>
          <a:xfrm>
            <a:off x="18460700" y="6735638"/>
            <a:ext cx="1546667" cy="1836667"/>
          </a:xfrm>
          <a:prstGeom prst="roundRect">
            <a:avLst>
              <a:gd name="adj" fmla="val 10938"/>
            </a:avLst>
          </a:prstGeom>
          <a:solidFill>
            <a:srgbClr val="FBFDFE"/>
          </a:solidFill>
          <a:ln w="6350">
            <a:solidFill>
              <a:srgbClr val="DBE5EA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339" name="Sample object 43"/>
          <p:cNvSpPr>
            <a:spLocks noGrp="1" noMove="1" noResize="1" noRot="1" noChangeAspect="1" noChangeShapeType="1"/>
          </p:cNvSpPr>
          <p:nvPr/>
        </p:nvSpPr>
        <p:spPr>
          <a:xfrm>
            <a:off x="18678200" y="6808138"/>
            <a:ext cx="1111667" cy="773333"/>
          </a:xfrm>
          <a:prstGeom prst="roundRect">
            <a:avLst>
              <a:gd name="adj" fmla="val 18750"/>
            </a:avLst>
          </a:prstGeom>
          <a:solidFill>
            <a:srgbClr val="FFFFFF"/>
          </a:solidFill>
          <a:ln w="6350">
            <a:solidFill>
              <a:srgbClr val="C7D6DE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340" name="Sample object 44"/>
          <p:cNvSpPr>
            <a:spLocks noGrp="1" noMove="1" noResize="1" noRot="1" noChangeAspect="1" noChangeShapeType="1"/>
          </p:cNvSpPr>
          <p:nvPr/>
        </p:nvSpPr>
        <p:spPr>
          <a:xfrm>
            <a:off x="19008075" y="6832909"/>
            <a:ext cx="451917" cy="6778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/>
            <a:r>
              <a:rPr lang="ja-JP" sz="3559" b="1">
                <a:solidFill>
                  <a:srgbClr val="39505C"/>
                </a:solidFill>
                <a:latin typeface="Yu Gothic"/>
                <a:ea typeface="Yu Gothic"/>
                <a:cs typeface="Yu Gothic"/>
              </a:rPr>
              <a:t>3</a:t>
            </a:r>
          </a:p>
        </p:txBody>
      </p:sp>
      <p:sp>
        <p:nvSpPr>
          <p:cNvPr id="9341" name="Sample object 45"/>
          <p:cNvSpPr>
            <a:spLocks noGrp="1" noMove="1" noResize="1" noRot="1" noChangeAspect="1" noChangeShapeType="1"/>
          </p:cNvSpPr>
          <p:nvPr/>
        </p:nvSpPr>
        <p:spPr>
          <a:xfrm>
            <a:off x="20104033" y="6735638"/>
            <a:ext cx="1546667" cy="1836667"/>
          </a:xfrm>
          <a:prstGeom prst="roundRect">
            <a:avLst>
              <a:gd name="adj" fmla="val 10938"/>
            </a:avLst>
          </a:prstGeom>
          <a:solidFill>
            <a:srgbClr val="FBFDFE"/>
          </a:solidFill>
          <a:ln w="6350">
            <a:solidFill>
              <a:srgbClr val="DBE5EA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342" name="Sample object 46"/>
          <p:cNvSpPr>
            <a:spLocks noGrp="1" noMove="1" noResize="1" noRot="1" noChangeAspect="1" noChangeShapeType="1"/>
          </p:cNvSpPr>
          <p:nvPr/>
        </p:nvSpPr>
        <p:spPr>
          <a:xfrm>
            <a:off x="20321533" y="6808138"/>
            <a:ext cx="1111667" cy="773333"/>
          </a:xfrm>
          <a:prstGeom prst="roundRect">
            <a:avLst>
              <a:gd name="adj" fmla="val 18750"/>
            </a:avLst>
          </a:prstGeom>
          <a:solidFill>
            <a:srgbClr val="FFFFFF"/>
          </a:solidFill>
          <a:ln w="6350">
            <a:solidFill>
              <a:srgbClr val="C7D6DE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343" name="Sample object 47"/>
          <p:cNvSpPr>
            <a:spLocks noGrp="1" noMove="1" noResize="1" noRot="1" noChangeAspect="1" noChangeShapeType="1"/>
          </p:cNvSpPr>
          <p:nvPr/>
        </p:nvSpPr>
        <p:spPr>
          <a:xfrm>
            <a:off x="20651408" y="6832909"/>
            <a:ext cx="451917" cy="6778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/>
            <a:r>
              <a:rPr lang="ja-JP" sz="3559" b="1">
                <a:solidFill>
                  <a:srgbClr val="39505C"/>
                </a:solidFill>
                <a:latin typeface="Yu Gothic"/>
                <a:ea typeface="Yu Gothic"/>
                <a:cs typeface="Yu Gothic"/>
              </a:rPr>
              <a:t>4</a:t>
            </a:r>
          </a:p>
        </p:txBody>
      </p:sp>
      <p:sp>
        <p:nvSpPr>
          <p:cNvPr id="9344" name="Sample object 48"/>
          <p:cNvSpPr>
            <a:spLocks noGrp="1" noMove="1" noResize="1" noRot="1" noChangeAspect="1" noChangeShapeType="1"/>
          </p:cNvSpPr>
          <p:nvPr/>
        </p:nvSpPr>
        <p:spPr>
          <a:xfrm>
            <a:off x="21747367" y="6735638"/>
            <a:ext cx="1546667" cy="1836667"/>
          </a:xfrm>
          <a:prstGeom prst="roundRect">
            <a:avLst>
              <a:gd name="adj" fmla="val 10938"/>
            </a:avLst>
          </a:prstGeom>
          <a:solidFill>
            <a:srgbClr val="FBFDFE"/>
          </a:solidFill>
          <a:ln w="6350">
            <a:solidFill>
              <a:srgbClr val="DBE5EA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345" name="Sample object 49"/>
          <p:cNvSpPr>
            <a:spLocks noGrp="1" noMove="1" noResize="1" noRot="1" noChangeAspect="1" noChangeShapeType="1"/>
          </p:cNvSpPr>
          <p:nvPr/>
        </p:nvSpPr>
        <p:spPr>
          <a:xfrm>
            <a:off x="21964867" y="6808138"/>
            <a:ext cx="1111667" cy="773333"/>
          </a:xfrm>
          <a:prstGeom prst="roundRect">
            <a:avLst>
              <a:gd name="adj" fmla="val 18750"/>
            </a:avLst>
          </a:prstGeom>
          <a:solidFill>
            <a:srgbClr val="FFFFFF"/>
          </a:solidFill>
          <a:ln w="6350">
            <a:solidFill>
              <a:srgbClr val="C7D6DE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346" name="Sample object 50"/>
          <p:cNvSpPr>
            <a:spLocks noGrp="1" noMove="1" noResize="1" noRot="1" noChangeAspect="1" noChangeShapeType="1"/>
          </p:cNvSpPr>
          <p:nvPr/>
        </p:nvSpPr>
        <p:spPr>
          <a:xfrm>
            <a:off x="22294742" y="6832909"/>
            <a:ext cx="451917" cy="6778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/>
            <a:r>
              <a:rPr lang="ja-JP" sz="3559" b="1">
                <a:solidFill>
                  <a:srgbClr val="39505C"/>
                </a:solidFill>
                <a:latin typeface="Yu Gothic"/>
                <a:ea typeface="Yu Gothic"/>
                <a:cs typeface="Yu Gothic"/>
              </a:rPr>
              <a:t>5</a:t>
            </a:r>
          </a:p>
        </p:txBody>
      </p:sp>
      <p:sp>
        <p:nvSpPr>
          <p:cNvPr id="9347" name="Sample object 51"/>
          <p:cNvSpPr>
            <a:spLocks noGrp="1" noMove="1" noResize="1" noRot="1" noChangeAspect="1" noChangeShapeType="1"/>
          </p:cNvSpPr>
          <p:nvPr/>
        </p:nvSpPr>
        <p:spPr>
          <a:xfrm>
            <a:off x="23390700" y="6735638"/>
            <a:ext cx="1546667" cy="1836667"/>
          </a:xfrm>
          <a:prstGeom prst="roundRect">
            <a:avLst>
              <a:gd name="adj" fmla="val 10938"/>
            </a:avLst>
          </a:prstGeom>
          <a:solidFill>
            <a:srgbClr val="FBFDFE"/>
          </a:solidFill>
          <a:ln w="6350">
            <a:solidFill>
              <a:srgbClr val="DBE5EA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348" name="Sample object 52"/>
          <p:cNvSpPr>
            <a:spLocks noGrp="1" noMove="1" noResize="1" noRot="1" noChangeAspect="1" noChangeShapeType="1"/>
          </p:cNvSpPr>
          <p:nvPr/>
        </p:nvSpPr>
        <p:spPr>
          <a:xfrm>
            <a:off x="23608200" y="6808138"/>
            <a:ext cx="1111667" cy="773333"/>
          </a:xfrm>
          <a:prstGeom prst="roundRect">
            <a:avLst>
              <a:gd name="adj" fmla="val 18750"/>
            </a:avLst>
          </a:prstGeom>
          <a:solidFill>
            <a:srgbClr val="FFFFFF"/>
          </a:solidFill>
          <a:ln w="6350">
            <a:solidFill>
              <a:srgbClr val="C7D6DE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349" name="Sample object 53"/>
          <p:cNvSpPr>
            <a:spLocks noGrp="1" noMove="1" noResize="1" noRot="1" noChangeAspect="1" noChangeShapeType="1"/>
          </p:cNvSpPr>
          <p:nvPr/>
        </p:nvSpPr>
        <p:spPr>
          <a:xfrm>
            <a:off x="23938075" y="6832909"/>
            <a:ext cx="451917" cy="6778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/>
            <a:r>
              <a:rPr lang="ja-JP" sz="3559" b="1">
                <a:solidFill>
                  <a:srgbClr val="39505C"/>
                </a:solidFill>
                <a:latin typeface="Yu Gothic"/>
                <a:ea typeface="Yu Gothic"/>
                <a:cs typeface="Yu Gothic"/>
              </a:rPr>
              <a:t>6</a:t>
            </a:r>
          </a:p>
        </p:txBody>
      </p:sp>
      <p:sp>
        <p:nvSpPr>
          <p:cNvPr id="9350" name="Sample object 54"/>
          <p:cNvSpPr>
            <a:spLocks noGrp="1" noMove="1" noResize="1" noRot="1" noChangeAspect="1" noChangeShapeType="1"/>
          </p:cNvSpPr>
          <p:nvPr/>
        </p:nvSpPr>
        <p:spPr>
          <a:xfrm>
            <a:off x="25034033" y="6735638"/>
            <a:ext cx="1546667" cy="1836667"/>
          </a:xfrm>
          <a:prstGeom prst="roundRect">
            <a:avLst>
              <a:gd name="adj" fmla="val 10938"/>
            </a:avLst>
          </a:prstGeom>
          <a:solidFill>
            <a:srgbClr val="FBFDFE"/>
          </a:solidFill>
          <a:ln w="6350">
            <a:solidFill>
              <a:srgbClr val="DBE5EA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351" name="Sample object 55"/>
          <p:cNvSpPr>
            <a:spLocks noGrp="1" noMove="1" noResize="1" noRot="1" noChangeAspect="1" noChangeShapeType="1"/>
          </p:cNvSpPr>
          <p:nvPr/>
        </p:nvSpPr>
        <p:spPr>
          <a:xfrm>
            <a:off x="25251533" y="6808138"/>
            <a:ext cx="1111667" cy="773333"/>
          </a:xfrm>
          <a:prstGeom prst="roundRect">
            <a:avLst>
              <a:gd name="adj" fmla="val 18750"/>
            </a:avLst>
          </a:prstGeom>
          <a:solidFill>
            <a:srgbClr val="FFFFFF"/>
          </a:solidFill>
          <a:ln w="6350">
            <a:solidFill>
              <a:srgbClr val="C7D6DE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352" name="Sample object 56"/>
          <p:cNvSpPr>
            <a:spLocks noGrp="1" noMove="1" noResize="1" noRot="1" noChangeAspect="1" noChangeShapeType="1"/>
          </p:cNvSpPr>
          <p:nvPr/>
        </p:nvSpPr>
        <p:spPr>
          <a:xfrm>
            <a:off x="25581408" y="6832909"/>
            <a:ext cx="451917" cy="6778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/>
            <a:r>
              <a:rPr lang="ja-JP" sz="3559" b="1">
                <a:solidFill>
                  <a:srgbClr val="39505C"/>
                </a:solidFill>
                <a:latin typeface="Yu Gothic"/>
                <a:ea typeface="Yu Gothic"/>
                <a:cs typeface="Yu Gothic"/>
              </a:rPr>
              <a:t>7</a:t>
            </a:r>
          </a:p>
        </p:txBody>
      </p:sp>
      <p:sp>
        <p:nvSpPr>
          <p:cNvPr id="9353" name="Sample object 57"/>
          <p:cNvSpPr>
            <a:spLocks noGrp="1" noMove="1" noResize="1" noRot="1" noChangeAspect="1" noChangeShapeType="1"/>
          </p:cNvSpPr>
          <p:nvPr/>
        </p:nvSpPr>
        <p:spPr>
          <a:xfrm>
            <a:off x="26677367" y="6735638"/>
            <a:ext cx="1546667" cy="1836667"/>
          </a:xfrm>
          <a:prstGeom prst="roundRect">
            <a:avLst>
              <a:gd name="adj" fmla="val 10938"/>
            </a:avLst>
          </a:prstGeom>
          <a:solidFill>
            <a:srgbClr val="FBFDFE"/>
          </a:solidFill>
          <a:ln w="6350">
            <a:solidFill>
              <a:srgbClr val="DBE5EA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354" name="Sample object 58"/>
          <p:cNvSpPr>
            <a:spLocks noGrp="1" noMove="1" noResize="1" noRot="1" noChangeAspect="1" noChangeShapeType="1"/>
          </p:cNvSpPr>
          <p:nvPr/>
        </p:nvSpPr>
        <p:spPr>
          <a:xfrm>
            <a:off x="26894867" y="6808138"/>
            <a:ext cx="1111667" cy="773333"/>
          </a:xfrm>
          <a:prstGeom prst="roundRect">
            <a:avLst>
              <a:gd name="adj" fmla="val 18750"/>
            </a:avLst>
          </a:prstGeom>
          <a:solidFill>
            <a:srgbClr val="C9D2D7"/>
          </a:solidFill>
          <a:ln w="6350">
            <a:solidFill>
              <a:srgbClr val="D5DBDE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355" name="Sample object 59"/>
          <p:cNvSpPr>
            <a:spLocks noGrp="1" noMove="1" noResize="1" noRot="1" noChangeAspect="1" noChangeShapeType="1"/>
          </p:cNvSpPr>
          <p:nvPr/>
        </p:nvSpPr>
        <p:spPr>
          <a:xfrm>
            <a:off x="27224742" y="6832909"/>
            <a:ext cx="451917" cy="6778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/>
            <a:r>
              <a:rPr lang="ja-JP" sz="3559" b="1">
                <a:solidFill>
                  <a:srgbClr val="AAB2B6"/>
                </a:solidFill>
                <a:latin typeface="Yu Gothic"/>
                <a:ea typeface="Yu Gothic"/>
                <a:cs typeface="Yu Gothic"/>
              </a:rPr>
              <a:t>8</a:t>
            </a:r>
          </a:p>
        </p:txBody>
      </p:sp>
      <p:sp>
        <p:nvSpPr>
          <p:cNvPr id="9356" name="Sample object 60"/>
          <p:cNvSpPr>
            <a:spLocks noGrp="1" noMove="1" noResize="1" noRot="1" noChangeAspect="1" noChangeShapeType="1"/>
          </p:cNvSpPr>
          <p:nvPr/>
        </p:nvSpPr>
        <p:spPr>
          <a:xfrm>
            <a:off x="26885587" y="7627388"/>
            <a:ext cx="1130227" cy="4785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/>
            <a:r>
              <a:rPr lang="ja-JP" sz="2511">
                <a:solidFill>
                  <a:srgbClr val="AAB2B6"/>
                </a:solidFill>
                <a:latin typeface="Yu Gothic"/>
                <a:ea typeface="Yu Gothic"/>
                <a:cs typeface="Yu Gothic"/>
              </a:rPr>
              <a:t>無い歯</a:t>
            </a:r>
          </a:p>
        </p:txBody>
      </p:sp>
      <p:sp>
        <p:nvSpPr>
          <p:cNvPr id="9357" name="Sample object 61"/>
          <p:cNvSpPr>
            <a:spLocks noGrp="1" noMove="1" noResize="1" noRot="1" noChangeAspect="1" noChangeShapeType="1"/>
          </p:cNvSpPr>
          <p:nvPr/>
        </p:nvSpPr>
        <p:spPr>
          <a:xfrm>
            <a:off x="14920283" y="6711471"/>
            <a:ext cx="24167" cy="1740000"/>
          </a:xfrm>
          <a:prstGeom prst="rect">
            <a:avLst/>
          </a:prstGeom>
          <a:solidFill>
            <a:srgbClr val="D7E0E6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/>
        </p:txBody>
      </p:sp>
      <p:sp>
        <p:nvSpPr>
          <p:cNvPr id="9358" name="Sample object 62"/>
          <p:cNvSpPr>
            <a:spLocks noGrp="1" noMove="1" noResize="1" noRot="1" noChangeAspect="1" noChangeShapeType="1"/>
          </p:cNvSpPr>
          <p:nvPr/>
        </p:nvSpPr>
        <p:spPr>
          <a:xfrm>
            <a:off x="1205700" y="9193992"/>
            <a:ext cx="3627652" cy="5183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ja-JP" sz="2721" b="1">
                <a:solidFill>
                  <a:srgbClr val="39505C"/>
                </a:solidFill>
                <a:latin typeface="Yu Gothic"/>
                <a:ea typeface="Yu Gothic"/>
                <a:cs typeface="Yu Gothic"/>
              </a:rPr>
              <a:t>下あご</a:t>
            </a:r>
            <a:r>
              <a:rPr lang="ja-JP" sz="2511">
                <a:solidFill>
                  <a:srgbClr val="8FA6B2"/>
                </a:solidFill>
                <a:latin typeface="Yu Gothic"/>
                <a:ea typeface="Yu Gothic"/>
                <a:cs typeface="Yu Gothic"/>
              </a:rPr>
              <a:t>（右 ← → 左）</a:t>
            </a:r>
          </a:p>
        </p:txBody>
      </p:sp>
      <p:sp>
        <p:nvSpPr>
          <p:cNvPr id="9359" name="Sample object 63"/>
          <p:cNvSpPr>
            <a:spLocks noGrp="1" noMove="1" noResize="1" noRot="1" noChangeAspect="1" noChangeShapeType="1"/>
          </p:cNvSpPr>
          <p:nvPr/>
        </p:nvSpPr>
        <p:spPr>
          <a:xfrm>
            <a:off x="1640700" y="9828971"/>
            <a:ext cx="1546667" cy="1836667"/>
          </a:xfrm>
          <a:prstGeom prst="roundRect">
            <a:avLst>
              <a:gd name="adj" fmla="val 10938"/>
            </a:avLst>
          </a:prstGeom>
          <a:solidFill>
            <a:srgbClr val="FBFDFE"/>
          </a:solidFill>
          <a:ln w="6350">
            <a:solidFill>
              <a:srgbClr val="DBE5EA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360" name="Sample object 64"/>
          <p:cNvSpPr>
            <a:spLocks noGrp="1" noMove="1" noResize="1" noRot="1" noChangeAspect="1" noChangeShapeType="1"/>
          </p:cNvSpPr>
          <p:nvPr/>
        </p:nvSpPr>
        <p:spPr>
          <a:xfrm>
            <a:off x="1858200" y="9901471"/>
            <a:ext cx="1111667" cy="773333"/>
          </a:xfrm>
          <a:prstGeom prst="roundRect">
            <a:avLst>
              <a:gd name="adj" fmla="val 18750"/>
            </a:avLst>
          </a:prstGeom>
          <a:solidFill>
            <a:srgbClr val="C9D2D7"/>
          </a:solidFill>
          <a:ln w="6350">
            <a:solidFill>
              <a:srgbClr val="D5DBDE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361" name="Sample object 65"/>
          <p:cNvSpPr>
            <a:spLocks noGrp="1" noMove="1" noResize="1" noRot="1" noChangeAspect="1" noChangeShapeType="1"/>
          </p:cNvSpPr>
          <p:nvPr/>
        </p:nvSpPr>
        <p:spPr>
          <a:xfrm>
            <a:off x="2188075" y="9926242"/>
            <a:ext cx="451917" cy="6778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/>
            <a:r>
              <a:rPr lang="ja-JP" sz="3559" b="1">
                <a:solidFill>
                  <a:srgbClr val="AAB2B6"/>
                </a:solidFill>
                <a:latin typeface="Yu Gothic"/>
                <a:ea typeface="Yu Gothic"/>
                <a:cs typeface="Yu Gothic"/>
              </a:rPr>
              <a:t>8</a:t>
            </a:r>
          </a:p>
        </p:txBody>
      </p:sp>
      <p:sp>
        <p:nvSpPr>
          <p:cNvPr id="9362" name="Sample object 66"/>
          <p:cNvSpPr>
            <a:spLocks noGrp="1" noMove="1" noResize="1" noRot="1" noChangeAspect="1" noChangeShapeType="1"/>
          </p:cNvSpPr>
          <p:nvPr/>
        </p:nvSpPr>
        <p:spPr>
          <a:xfrm>
            <a:off x="1848920" y="10720721"/>
            <a:ext cx="1130227" cy="4785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/>
            <a:r>
              <a:rPr lang="ja-JP" sz="2511">
                <a:solidFill>
                  <a:srgbClr val="AAB2B6"/>
                </a:solidFill>
                <a:latin typeface="Yu Gothic"/>
                <a:ea typeface="Yu Gothic"/>
                <a:cs typeface="Yu Gothic"/>
              </a:rPr>
              <a:t>無い歯</a:t>
            </a:r>
          </a:p>
        </p:txBody>
      </p:sp>
      <p:sp>
        <p:nvSpPr>
          <p:cNvPr id="9363" name="Sample object 67"/>
          <p:cNvSpPr>
            <a:spLocks noGrp="1" noMove="1" noResize="1" noRot="1" noChangeAspect="1" noChangeShapeType="1"/>
          </p:cNvSpPr>
          <p:nvPr/>
        </p:nvSpPr>
        <p:spPr>
          <a:xfrm>
            <a:off x="3284033" y="9828971"/>
            <a:ext cx="1546667" cy="1836667"/>
          </a:xfrm>
          <a:prstGeom prst="roundRect">
            <a:avLst>
              <a:gd name="adj" fmla="val 10938"/>
            </a:avLst>
          </a:prstGeom>
          <a:solidFill>
            <a:srgbClr val="FBFDFE"/>
          </a:solidFill>
          <a:ln w="6350">
            <a:solidFill>
              <a:srgbClr val="DBE5EA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364" name="Sample object 68"/>
          <p:cNvSpPr>
            <a:spLocks noGrp="1" noMove="1" noResize="1" noRot="1" noChangeAspect="1" noChangeShapeType="1"/>
          </p:cNvSpPr>
          <p:nvPr/>
        </p:nvSpPr>
        <p:spPr>
          <a:xfrm>
            <a:off x="3501533" y="9901471"/>
            <a:ext cx="1111667" cy="773333"/>
          </a:xfrm>
          <a:prstGeom prst="roundRect">
            <a:avLst>
              <a:gd name="adj" fmla="val 18750"/>
            </a:avLst>
          </a:prstGeom>
          <a:solidFill>
            <a:srgbClr val="FFFFFF"/>
          </a:solidFill>
          <a:ln w="6350">
            <a:solidFill>
              <a:srgbClr val="C7D6DE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365" name="Sample object 69"/>
          <p:cNvSpPr>
            <a:spLocks noGrp="1" noMove="1" noResize="1" noRot="1" noChangeAspect="1" noChangeShapeType="1"/>
          </p:cNvSpPr>
          <p:nvPr/>
        </p:nvSpPr>
        <p:spPr>
          <a:xfrm>
            <a:off x="3831408" y="9926242"/>
            <a:ext cx="451917" cy="6778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/>
            <a:r>
              <a:rPr lang="ja-JP" sz="3559" b="1">
                <a:solidFill>
                  <a:srgbClr val="39505C"/>
                </a:solidFill>
                <a:latin typeface="Yu Gothic"/>
                <a:ea typeface="Yu Gothic"/>
                <a:cs typeface="Yu Gothic"/>
              </a:rPr>
              <a:t>7</a:t>
            </a:r>
          </a:p>
        </p:txBody>
      </p:sp>
      <p:sp>
        <p:nvSpPr>
          <p:cNvPr id="9366" name="Sample object 70"/>
          <p:cNvSpPr>
            <a:spLocks noGrp="1" noMove="1" noResize="1" noRot="1" noChangeAspect="1" noChangeShapeType="1"/>
          </p:cNvSpPr>
          <p:nvPr/>
        </p:nvSpPr>
        <p:spPr>
          <a:xfrm>
            <a:off x="4927367" y="9828971"/>
            <a:ext cx="1546667" cy="1836667"/>
          </a:xfrm>
          <a:prstGeom prst="roundRect">
            <a:avLst>
              <a:gd name="adj" fmla="val 10938"/>
            </a:avLst>
          </a:prstGeom>
          <a:solidFill>
            <a:srgbClr val="FBFDFE"/>
          </a:solidFill>
          <a:ln w="6350">
            <a:solidFill>
              <a:srgbClr val="DBE5EA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367" name="Sample object 71"/>
          <p:cNvSpPr>
            <a:spLocks noGrp="1" noMove="1" noResize="1" noRot="1" noChangeAspect="1" noChangeShapeType="1"/>
          </p:cNvSpPr>
          <p:nvPr/>
        </p:nvSpPr>
        <p:spPr>
          <a:xfrm>
            <a:off x="5144867" y="9901471"/>
            <a:ext cx="1111667" cy="773333"/>
          </a:xfrm>
          <a:prstGeom prst="roundRect">
            <a:avLst>
              <a:gd name="adj" fmla="val 18750"/>
            </a:avLst>
          </a:prstGeom>
          <a:solidFill>
            <a:srgbClr val="FFFFFF"/>
          </a:solidFill>
          <a:ln w="6350">
            <a:solidFill>
              <a:srgbClr val="C7D6DE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368" name="Sample object 72"/>
          <p:cNvSpPr>
            <a:spLocks noGrp="1" noMove="1" noResize="1" noRot="1" noChangeAspect="1" noChangeShapeType="1"/>
          </p:cNvSpPr>
          <p:nvPr/>
        </p:nvSpPr>
        <p:spPr>
          <a:xfrm>
            <a:off x="5474742" y="9926242"/>
            <a:ext cx="451917" cy="6778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/>
            <a:r>
              <a:rPr lang="ja-JP" sz="3559" b="1">
                <a:solidFill>
                  <a:srgbClr val="39505C"/>
                </a:solidFill>
                <a:latin typeface="Yu Gothic"/>
                <a:ea typeface="Yu Gothic"/>
                <a:cs typeface="Yu Gothic"/>
              </a:rPr>
              <a:t>6</a:t>
            </a:r>
          </a:p>
        </p:txBody>
      </p:sp>
      <p:sp>
        <p:nvSpPr>
          <p:cNvPr id="9369" name="Sample object 73"/>
          <p:cNvSpPr>
            <a:spLocks noGrp="1" noMove="1" noResize="1" noRot="1" noChangeAspect="1" noChangeShapeType="1"/>
          </p:cNvSpPr>
          <p:nvPr/>
        </p:nvSpPr>
        <p:spPr>
          <a:xfrm>
            <a:off x="6570700" y="9828971"/>
            <a:ext cx="1546667" cy="1836667"/>
          </a:xfrm>
          <a:prstGeom prst="roundRect">
            <a:avLst>
              <a:gd name="adj" fmla="val 10938"/>
            </a:avLst>
          </a:prstGeom>
          <a:solidFill>
            <a:srgbClr val="FBFDFE"/>
          </a:solidFill>
          <a:ln w="6350">
            <a:solidFill>
              <a:srgbClr val="DBE5EA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370" name="Sample object 74"/>
          <p:cNvSpPr>
            <a:spLocks noGrp="1" noMove="1" noResize="1" noRot="1" noChangeAspect="1" noChangeShapeType="1"/>
          </p:cNvSpPr>
          <p:nvPr/>
        </p:nvSpPr>
        <p:spPr>
          <a:xfrm>
            <a:off x="6788200" y="9901471"/>
            <a:ext cx="1111667" cy="773333"/>
          </a:xfrm>
          <a:prstGeom prst="roundRect">
            <a:avLst>
              <a:gd name="adj" fmla="val 18750"/>
            </a:avLst>
          </a:prstGeom>
          <a:solidFill>
            <a:srgbClr val="FFFFFF"/>
          </a:solidFill>
          <a:ln w="6350">
            <a:solidFill>
              <a:srgbClr val="C7D6DE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371" name="Sample object 75"/>
          <p:cNvSpPr>
            <a:spLocks noGrp="1" noMove="1" noResize="1" noRot="1" noChangeAspect="1" noChangeShapeType="1"/>
          </p:cNvSpPr>
          <p:nvPr/>
        </p:nvSpPr>
        <p:spPr>
          <a:xfrm>
            <a:off x="7118075" y="9926242"/>
            <a:ext cx="451917" cy="6778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/>
            <a:r>
              <a:rPr lang="ja-JP" sz="3559" b="1">
                <a:solidFill>
                  <a:srgbClr val="39505C"/>
                </a:solidFill>
                <a:latin typeface="Yu Gothic"/>
                <a:ea typeface="Yu Gothic"/>
                <a:cs typeface="Yu Gothic"/>
              </a:rPr>
              <a:t>5</a:t>
            </a:r>
          </a:p>
        </p:txBody>
      </p:sp>
      <p:sp>
        <p:nvSpPr>
          <p:cNvPr id="9372" name="Sample object 76"/>
          <p:cNvSpPr>
            <a:spLocks noGrp="1" noMove="1" noResize="1" noRot="1" noChangeAspect="1" noChangeShapeType="1"/>
          </p:cNvSpPr>
          <p:nvPr/>
        </p:nvSpPr>
        <p:spPr>
          <a:xfrm>
            <a:off x="8214033" y="9828971"/>
            <a:ext cx="1546667" cy="1836667"/>
          </a:xfrm>
          <a:prstGeom prst="roundRect">
            <a:avLst>
              <a:gd name="adj" fmla="val 10938"/>
            </a:avLst>
          </a:prstGeom>
          <a:solidFill>
            <a:srgbClr val="FBFDFE"/>
          </a:solidFill>
          <a:ln w="6350">
            <a:solidFill>
              <a:srgbClr val="DBE5EA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373" name="Sample object 77"/>
          <p:cNvSpPr>
            <a:spLocks noGrp="1" noMove="1" noResize="1" noRot="1" noChangeAspect="1" noChangeShapeType="1"/>
          </p:cNvSpPr>
          <p:nvPr/>
        </p:nvSpPr>
        <p:spPr>
          <a:xfrm>
            <a:off x="8431533" y="9901471"/>
            <a:ext cx="1111667" cy="773333"/>
          </a:xfrm>
          <a:prstGeom prst="roundRect">
            <a:avLst>
              <a:gd name="adj" fmla="val 18750"/>
            </a:avLst>
          </a:prstGeom>
          <a:solidFill>
            <a:srgbClr val="FFFFFF"/>
          </a:solidFill>
          <a:ln w="6350">
            <a:solidFill>
              <a:srgbClr val="C7D6DE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374" name="Sample object 78"/>
          <p:cNvSpPr>
            <a:spLocks noGrp="1" noMove="1" noResize="1" noRot="1" noChangeAspect="1" noChangeShapeType="1"/>
          </p:cNvSpPr>
          <p:nvPr/>
        </p:nvSpPr>
        <p:spPr>
          <a:xfrm>
            <a:off x="8761408" y="9926242"/>
            <a:ext cx="451917" cy="6778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/>
            <a:r>
              <a:rPr lang="ja-JP" sz="3559" b="1">
                <a:solidFill>
                  <a:srgbClr val="39505C"/>
                </a:solidFill>
                <a:latin typeface="Yu Gothic"/>
                <a:ea typeface="Yu Gothic"/>
                <a:cs typeface="Yu Gothic"/>
              </a:rPr>
              <a:t>4</a:t>
            </a:r>
          </a:p>
        </p:txBody>
      </p:sp>
      <p:sp>
        <p:nvSpPr>
          <p:cNvPr id="9375" name="Sample object 79"/>
          <p:cNvSpPr>
            <a:spLocks noGrp="1" noMove="1" noResize="1" noRot="1" noChangeAspect="1" noChangeShapeType="1"/>
          </p:cNvSpPr>
          <p:nvPr/>
        </p:nvSpPr>
        <p:spPr>
          <a:xfrm>
            <a:off x="9857367" y="9828971"/>
            <a:ext cx="1546667" cy="1836667"/>
          </a:xfrm>
          <a:prstGeom prst="roundRect">
            <a:avLst>
              <a:gd name="adj" fmla="val 10938"/>
            </a:avLst>
          </a:prstGeom>
          <a:solidFill>
            <a:srgbClr val="FBFDFE"/>
          </a:solidFill>
          <a:ln w="6350">
            <a:solidFill>
              <a:srgbClr val="DBE5EA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376" name="Sample object 80"/>
          <p:cNvSpPr>
            <a:spLocks noGrp="1" noMove="1" noResize="1" noRot="1" noChangeAspect="1" noChangeShapeType="1"/>
          </p:cNvSpPr>
          <p:nvPr/>
        </p:nvSpPr>
        <p:spPr>
          <a:xfrm>
            <a:off x="10074867" y="9901471"/>
            <a:ext cx="1111667" cy="773333"/>
          </a:xfrm>
          <a:prstGeom prst="roundRect">
            <a:avLst>
              <a:gd name="adj" fmla="val 18750"/>
            </a:avLst>
          </a:prstGeom>
          <a:solidFill>
            <a:srgbClr val="FFFFFF"/>
          </a:solidFill>
          <a:ln w="6350">
            <a:solidFill>
              <a:srgbClr val="C7D6DE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377" name="Sample object 81"/>
          <p:cNvSpPr>
            <a:spLocks noGrp="1" noMove="1" noResize="1" noRot="1" noChangeAspect="1" noChangeShapeType="1"/>
          </p:cNvSpPr>
          <p:nvPr/>
        </p:nvSpPr>
        <p:spPr>
          <a:xfrm>
            <a:off x="10404742" y="9926242"/>
            <a:ext cx="451917" cy="6778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/>
            <a:r>
              <a:rPr lang="ja-JP" sz="3559" b="1">
                <a:solidFill>
                  <a:srgbClr val="39505C"/>
                </a:solidFill>
                <a:latin typeface="Yu Gothic"/>
                <a:ea typeface="Yu Gothic"/>
                <a:cs typeface="Yu Gothic"/>
              </a:rPr>
              <a:t>3</a:t>
            </a:r>
          </a:p>
        </p:txBody>
      </p:sp>
      <p:sp>
        <p:nvSpPr>
          <p:cNvPr id="9378" name="Sample object 82"/>
          <p:cNvSpPr>
            <a:spLocks noGrp="1" noMove="1" noResize="1" noRot="1" noChangeAspect="1" noChangeShapeType="1"/>
          </p:cNvSpPr>
          <p:nvPr/>
        </p:nvSpPr>
        <p:spPr>
          <a:xfrm>
            <a:off x="11500700" y="9828971"/>
            <a:ext cx="1546667" cy="1836667"/>
          </a:xfrm>
          <a:prstGeom prst="roundRect">
            <a:avLst>
              <a:gd name="adj" fmla="val 10938"/>
            </a:avLst>
          </a:prstGeom>
          <a:solidFill>
            <a:srgbClr val="FBFDFE"/>
          </a:solidFill>
          <a:ln w="6350">
            <a:solidFill>
              <a:srgbClr val="DBE5EA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379" name="Sample object 83"/>
          <p:cNvSpPr>
            <a:spLocks noGrp="1" noMove="1" noResize="1" noRot="1" noChangeAspect="1" noChangeShapeType="1"/>
          </p:cNvSpPr>
          <p:nvPr/>
        </p:nvSpPr>
        <p:spPr>
          <a:xfrm>
            <a:off x="11718200" y="9901471"/>
            <a:ext cx="1111667" cy="773333"/>
          </a:xfrm>
          <a:prstGeom prst="roundRect">
            <a:avLst>
              <a:gd name="adj" fmla="val 18750"/>
            </a:avLst>
          </a:prstGeom>
          <a:solidFill>
            <a:srgbClr val="FFFFFF"/>
          </a:solidFill>
          <a:ln w="6350">
            <a:solidFill>
              <a:srgbClr val="C7D6DE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380" name="Sample object 84"/>
          <p:cNvSpPr>
            <a:spLocks noGrp="1" noMove="1" noResize="1" noRot="1" noChangeAspect="1" noChangeShapeType="1"/>
          </p:cNvSpPr>
          <p:nvPr/>
        </p:nvSpPr>
        <p:spPr>
          <a:xfrm>
            <a:off x="12048075" y="9926242"/>
            <a:ext cx="451917" cy="6778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/>
            <a:r>
              <a:rPr lang="ja-JP" sz="3559" b="1">
                <a:solidFill>
                  <a:srgbClr val="39505C"/>
                </a:solidFill>
                <a:latin typeface="Yu Gothic"/>
                <a:ea typeface="Yu Gothic"/>
                <a:cs typeface="Yu Gothic"/>
              </a:rPr>
              <a:t>2</a:t>
            </a:r>
          </a:p>
        </p:txBody>
      </p:sp>
      <p:sp>
        <p:nvSpPr>
          <p:cNvPr id="9381" name="Sample object 85"/>
          <p:cNvSpPr>
            <a:spLocks noGrp="1" noMove="1" noResize="1" noRot="1" noChangeAspect="1" noChangeShapeType="1"/>
          </p:cNvSpPr>
          <p:nvPr/>
        </p:nvSpPr>
        <p:spPr>
          <a:xfrm>
            <a:off x="13144033" y="9828971"/>
            <a:ext cx="1546667" cy="1836667"/>
          </a:xfrm>
          <a:prstGeom prst="roundRect">
            <a:avLst>
              <a:gd name="adj" fmla="val 10938"/>
            </a:avLst>
          </a:prstGeom>
          <a:solidFill>
            <a:srgbClr val="FBFDFE"/>
          </a:solidFill>
          <a:ln w="6350">
            <a:solidFill>
              <a:srgbClr val="DBE5EA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382" name="Sample object 86"/>
          <p:cNvSpPr>
            <a:spLocks noGrp="1" noMove="1" noResize="1" noRot="1" noChangeAspect="1" noChangeShapeType="1"/>
          </p:cNvSpPr>
          <p:nvPr/>
        </p:nvSpPr>
        <p:spPr>
          <a:xfrm>
            <a:off x="13361533" y="9901471"/>
            <a:ext cx="1111667" cy="773333"/>
          </a:xfrm>
          <a:prstGeom prst="roundRect">
            <a:avLst>
              <a:gd name="adj" fmla="val 18750"/>
            </a:avLst>
          </a:prstGeom>
          <a:solidFill>
            <a:srgbClr val="FFFFFF"/>
          </a:solidFill>
          <a:ln w="6350">
            <a:solidFill>
              <a:srgbClr val="C7D6DE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383" name="Sample object 87"/>
          <p:cNvSpPr>
            <a:spLocks noGrp="1" noMove="1" noResize="1" noRot="1" noChangeAspect="1" noChangeShapeType="1"/>
          </p:cNvSpPr>
          <p:nvPr/>
        </p:nvSpPr>
        <p:spPr>
          <a:xfrm>
            <a:off x="13691408" y="9926242"/>
            <a:ext cx="451917" cy="6778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/>
            <a:r>
              <a:rPr lang="ja-JP" sz="3559" b="1">
                <a:solidFill>
                  <a:srgbClr val="39505C"/>
                </a:solidFill>
                <a:latin typeface="Yu Gothic"/>
                <a:ea typeface="Yu Gothic"/>
                <a:cs typeface="Yu Gothic"/>
              </a:rPr>
              <a:t>1</a:t>
            </a:r>
          </a:p>
        </p:txBody>
      </p:sp>
      <p:sp>
        <p:nvSpPr>
          <p:cNvPr id="9384" name="Sample object 88"/>
          <p:cNvSpPr>
            <a:spLocks noGrp="1" noMove="1" noResize="1" noRot="1" noChangeAspect="1" noChangeShapeType="1"/>
          </p:cNvSpPr>
          <p:nvPr/>
        </p:nvSpPr>
        <p:spPr>
          <a:xfrm>
            <a:off x="15174033" y="9828971"/>
            <a:ext cx="1546667" cy="1836667"/>
          </a:xfrm>
          <a:prstGeom prst="roundRect">
            <a:avLst>
              <a:gd name="adj" fmla="val 10938"/>
            </a:avLst>
          </a:prstGeom>
          <a:solidFill>
            <a:srgbClr val="FBFDFE"/>
          </a:solidFill>
          <a:ln w="6350">
            <a:solidFill>
              <a:srgbClr val="DBE5EA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385" name="Sample object 89"/>
          <p:cNvSpPr>
            <a:spLocks noGrp="1" noMove="1" noResize="1" noRot="1" noChangeAspect="1" noChangeShapeType="1"/>
          </p:cNvSpPr>
          <p:nvPr/>
        </p:nvSpPr>
        <p:spPr>
          <a:xfrm>
            <a:off x="15391533" y="9901471"/>
            <a:ext cx="1111667" cy="773333"/>
          </a:xfrm>
          <a:prstGeom prst="roundRect">
            <a:avLst>
              <a:gd name="adj" fmla="val 18750"/>
            </a:avLst>
          </a:prstGeom>
          <a:solidFill>
            <a:srgbClr val="FFFFFF"/>
          </a:solidFill>
          <a:ln w="6350">
            <a:solidFill>
              <a:srgbClr val="C7D6DE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386" name="Sample object 90"/>
          <p:cNvSpPr>
            <a:spLocks noGrp="1" noMove="1" noResize="1" noRot="1" noChangeAspect="1" noChangeShapeType="1"/>
          </p:cNvSpPr>
          <p:nvPr/>
        </p:nvSpPr>
        <p:spPr>
          <a:xfrm>
            <a:off x="15721408" y="9926242"/>
            <a:ext cx="451917" cy="6778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/>
            <a:r>
              <a:rPr lang="ja-JP" sz="3559" b="1">
                <a:solidFill>
                  <a:srgbClr val="39505C"/>
                </a:solidFill>
                <a:latin typeface="Yu Gothic"/>
                <a:ea typeface="Yu Gothic"/>
                <a:cs typeface="Yu Gothic"/>
              </a:rPr>
              <a:t>1</a:t>
            </a:r>
          </a:p>
        </p:txBody>
      </p:sp>
      <p:sp>
        <p:nvSpPr>
          <p:cNvPr id="9387" name="Sample object 91"/>
          <p:cNvSpPr>
            <a:spLocks noGrp="1" noMove="1" noResize="1" noRot="1" noChangeAspect="1" noChangeShapeType="1"/>
          </p:cNvSpPr>
          <p:nvPr/>
        </p:nvSpPr>
        <p:spPr>
          <a:xfrm>
            <a:off x="16817367" y="9828971"/>
            <a:ext cx="1546667" cy="1836667"/>
          </a:xfrm>
          <a:prstGeom prst="roundRect">
            <a:avLst>
              <a:gd name="adj" fmla="val 10938"/>
            </a:avLst>
          </a:prstGeom>
          <a:solidFill>
            <a:srgbClr val="FBFDFE"/>
          </a:solidFill>
          <a:ln w="6350">
            <a:solidFill>
              <a:srgbClr val="DBE5EA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388" name="Sample object 92"/>
          <p:cNvSpPr>
            <a:spLocks noGrp="1" noMove="1" noResize="1" noRot="1" noChangeAspect="1" noChangeShapeType="1"/>
          </p:cNvSpPr>
          <p:nvPr/>
        </p:nvSpPr>
        <p:spPr>
          <a:xfrm>
            <a:off x="17034867" y="9901471"/>
            <a:ext cx="1111667" cy="773333"/>
          </a:xfrm>
          <a:prstGeom prst="roundRect">
            <a:avLst>
              <a:gd name="adj" fmla="val 18750"/>
            </a:avLst>
          </a:prstGeom>
          <a:solidFill>
            <a:srgbClr val="FFFFFF"/>
          </a:solidFill>
          <a:ln w="6350">
            <a:solidFill>
              <a:srgbClr val="C7D6DE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389" name="Sample object 93"/>
          <p:cNvSpPr>
            <a:spLocks noGrp="1" noMove="1" noResize="1" noRot="1" noChangeAspect="1" noChangeShapeType="1"/>
          </p:cNvSpPr>
          <p:nvPr/>
        </p:nvSpPr>
        <p:spPr>
          <a:xfrm>
            <a:off x="17364742" y="9926242"/>
            <a:ext cx="451917" cy="6778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/>
            <a:r>
              <a:rPr lang="ja-JP" sz="3559" b="1">
                <a:solidFill>
                  <a:srgbClr val="39505C"/>
                </a:solidFill>
                <a:latin typeface="Yu Gothic"/>
                <a:ea typeface="Yu Gothic"/>
                <a:cs typeface="Yu Gothic"/>
              </a:rPr>
              <a:t>2</a:t>
            </a:r>
          </a:p>
        </p:txBody>
      </p:sp>
      <p:sp>
        <p:nvSpPr>
          <p:cNvPr id="9390" name="Sample object 94"/>
          <p:cNvSpPr>
            <a:spLocks noGrp="1" noMove="1" noResize="1" noRot="1" noChangeAspect="1" noChangeShapeType="1"/>
          </p:cNvSpPr>
          <p:nvPr/>
        </p:nvSpPr>
        <p:spPr>
          <a:xfrm>
            <a:off x="18460700" y="9828971"/>
            <a:ext cx="1546667" cy="1836667"/>
          </a:xfrm>
          <a:prstGeom prst="roundRect">
            <a:avLst>
              <a:gd name="adj" fmla="val 10938"/>
            </a:avLst>
          </a:prstGeom>
          <a:solidFill>
            <a:srgbClr val="FBFDFE"/>
          </a:solidFill>
          <a:ln w="6350">
            <a:solidFill>
              <a:srgbClr val="DBE5EA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391" name="Sample object 95"/>
          <p:cNvSpPr>
            <a:spLocks noGrp="1" noMove="1" noResize="1" noRot="1" noChangeAspect="1" noChangeShapeType="1"/>
          </p:cNvSpPr>
          <p:nvPr/>
        </p:nvSpPr>
        <p:spPr>
          <a:xfrm>
            <a:off x="18678200" y="9901471"/>
            <a:ext cx="1111667" cy="773333"/>
          </a:xfrm>
          <a:prstGeom prst="roundRect">
            <a:avLst>
              <a:gd name="adj" fmla="val 18750"/>
            </a:avLst>
          </a:prstGeom>
          <a:solidFill>
            <a:srgbClr val="FFFFFF"/>
          </a:solidFill>
          <a:ln w="6350">
            <a:solidFill>
              <a:srgbClr val="C7D6DE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392" name="Sample object 96"/>
          <p:cNvSpPr>
            <a:spLocks noGrp="1" noMove="1" noResize="1" noRot="1" noChangeAspect="1" noChangeShapeType="1"/>
          </p:cNvSpPr>
          <p:nvPr/>
        </p:nvSpPr>
        <p:spPr>
          <a:xfrm>
            <a:off x="19008075" y="9926242"/>
            <a:ext cx="451917" cy="6778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/>
            <a:r>
              <a:rPr lang="ja-JP" sz="3559" b="1">
                <a:solidFill>
                  <a:srgbClr val="39505C"/>
                </a:solidFill>
                <a:latin typeface="Yu Gothic"/>
                <a:ea typeface="Yu Gothic"/>
                <a:cs typeface="Yu Gothic"/>
              </a:rPr>
              <a:t>3</a:t>
            </a:r>
          </a:p>
        </p:txBody>
      </p:sp>
      <p:sp>
        <p:nvSpPr>
          <p:cNvPr id="9393" name="Sample object 97"/>
          <p:cNvSpPr>
            <a:spLocks noGrp="1" noMove="1" noResize="1" noRot="1" noChangeAspect="1" noChangeShapeType="1"/>
          </p:cNvSpPr>
          <p:nvPr/>
        </p:nvSpPr>
        <p:spPr>
          <a:xfrm>
            <a:off x="20104033" y="9828971"/>
            <a:ext cx="1546667" cy="1836667"/>
          </a:xfrm>
          <a:prstGeom prst="roundRect">
            <a:avLst>
              <a:gd name="adj" fmla="val 10938"/>
            </a:avLst>
          </a:prstGeom>
          <a:solidFill>
            <a:srgbClr val="FBFDFE"/>
          </a:solidFill>
          <a:ln w="6350">
            <a:solidFill>
              <a:srgbClr val="DBE5EA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394" name="Sample object 98"/>
          <p:cNvSpPr>
            <a:spLocks noGrp="1" noMove="1" noResize="1" noRot="1" noChangeAspect="1" noChangeShapeType="1"/>
          </p:cNvSpPr>
          <p:nvPr/>
        </p:nvSpPr>
        <p:spPr>
          <a:xfrm>
            <a:off x="20321533" y="9901471"/>
            <a:ext cx="1111667" cy="773333"/>
          </a:xfrm>
          <a:prstGeom prst="roundRect">
            <a:avLst>
              <a:gd name="adj" fmla="val 18750"/>
            </a:avLst>
          </a:prstGeom>
          <a:solidFill>
            <a:srgbClr val="FFFFFF"/>
          </a:solidFill>
          <a:ln w="6350">
            <a:solidFill>
              <a:srgbClr val="C7D6DE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395" name="Sample object 99"/>
          <p:cNvSpPr>
            <a:spLocks noGrp="1" noMove="1" noResize="1" noRot="1" noChangeAspect="1" noChangeShapeType="1"/>
          </p:cNvSpPr>
          <p:nvPr/>
        </p:nvSpPr>
        <p:spPr>
          <a:xfrm>
            <a:off x="20651408" y="9926242"/>
            <a:ext cx="451917" cy="6778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/>
            <a:r>
              <a:rPr lang="ja-JP" sz="3559" b="1">
                <a:solidFill>
                  <a:srgbClr val="39505C"/>
                </a:solidFill>
                <a:latin typeface="Yu Gothic"/>
                <a:ea typeface="Yu Gothic"/>
                <a:cs typeface="Yu Gothic"/>
              </a:rPr>
              <a:t>4</a:t>
            </a:r>
          </a:p>
        </p:txBody>
      </p:sp>
      <p:sp>
        <p:nvSpPr>
          <p:cNvPr id="9396" name="Sample object 100"/>
          <p:cNvSpPr>
            <a:spLocks noGrp="1" noMove="1" noResize="1" noRot="1" noChangeAspect="1" noChangeShapeType="1"/>
          </p:cNvSpPr>
          <p:nvPr/>
        </p:nvSpPr>
        <p:spPr>
          <a:xfrm>
            <a:off x="21747367" y="9828971"/>
            <a:ext cx="1546667" cy="1836667"/>
          </a:xfrm>
          <a:prstGeom prst="roundRect">
            <a:avLst>
              <a:gd name="adj" fmla="val 10938"/>
            </a:avLst>
          </a:prstGeom>
          <a:solidFill>
            <a:srgbClr val="FBFDFE"/>
          </a:solidFill>
          <a:ln w="6350">
            <a:solidFill>
              <a:srgbClr val="DBE5EA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397" name="Sample object 101"/>
          <p:cNvSpPr>
            <a:spLocks noGrp="1" noMove="1" noResize="1" noRot="1" noChangeAspect="1" noChangeShapeType="1"/>
          </p:cNvSpPr>
          <p:nvPr/>
        </p:nvSpPr>
        <p:spPr>
          <a:xfrm>
            <a:off x="21964867" y="9901471"/>
            <a:ext cx="1111667" cy="773333"/>
          </a:xfrm>
          <a:prstGeom prst="roundRect">
            <a:avLst>
              <a:gd name="adj" fmla="val 18750"/>
            </a:avLst>
          </a:prstGeom>
          <a:solidFill>
            <a:srgbClr val="FFFFFF"/>
          </a:solidFill>
          <a:ln w="6350">
            <a:solidFill>
              <a:srgbClr val="C7D6DE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398" name="Sample object 102"/>
          <p:cNvSpPr>
            <a:spLocks noGrp="1" noMove="1" noResize="1" noRot="1" noChangeAspect="1" noChangeShapeType="1"/>
          </p:cNvSpPr>
          <p:nvPr/>
        </p:nvSpPr>
        <p:spPr>
          <a:xfrm>
            <a:off x="22294742" y="9926242"/>
            <a:ext cx="451917" cy="6778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/>
            <a:r>
              <a:rPr lang="ja-JP" sz="3559" b="1">
                <a:solidFill>
                  <a:srgbClr val="39505C"/>
                </a:solidFill>
                <a:latin typeface="Yu Gothic"/>
                <a:ea typeface="Yu Gothic"/>
                <a:cs typeface="Yu Gothic"/>
              </a:rPr>
              <a:t>5</a:t>
            </a:r>
          </a:p>
        </p:txBody>
      </p:sp>
      <p:sp>
        <p:nvSpPr>
          <p:cNvPr id="9399" name="Sample object 103"/>
          <p:cNvSpPr>
            <a:spLocks noGrp="1" noMove="1" noResize="1" noRot="1" noChangeAspect="1" noChangeShapeType="1"/>
          </p:cNvSpPr>
          <p:nvPr/>
        </p:nvSpPr>
        <p:spPr>
          <a:xfrm>
            <a:off x="23390700" y="9828971"/>
            <a:ext cx="1546667" cy="1836667"/>
          </a:xfrm>
          <a:prstGeom prst="roundRect">
            <a:avLst>
              <a:gd name="adj" fmla="val 10938"/>
            </a:avLst>
          </a:prstGeom>
          <a:solidFill>
            <a:srgbClr val="FBFDFE"/>
          </a:solidFill>
          <a:ln w="6350">
            <a:solidFill>
              <a:srgbClr val="DBE5EA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400" name="Sample object 104"/>
          <p:cNvSpPr>
            <a:spLocks noGrp="1" noMove="1" noResize="1" noRot="1" noChangeAspect="1" noChangeShapeType="1"/>
          </p:cNvSpPr>
          <p:nvPr/>
        </p:nvSpPr>
        <p:spPr>
          <a:xfrm>
            <a:off x="23608200" y="9901471"/>
            <a:ext cx="1111667" cy="773333"/>
          </a:xfrm>
          <a:prstGeom prst="roundRect">
            <a:avLst>
              <a:gd name="adj" fmla="val 18750"/>
            </a:avLst>
          </a:prstGeom>
          <a:solidFill>
            <a:srgbClr val="7BC47F"/>
          </a:solidFill>
          <a:ln w="6350">
            <a:solidFill>
              <a:srgbClr val="7BC47F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401" name="Sample object 105"/>
          <p:cNvSpPr>
            <a:spLocks noGrp="1" noMove="1" noResize="1" noRot="1" noChangeAspect="1" noChangeShapeType="1"/>
          </p:cNvSpPr>
          <p:nvPr/>
        </p:nvSpPr>
        <p:spPr>
          <a:xfrm>
            <a:off x="23938075" y="9926242"/>
            <a:ext cx="451917" cy="6778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/>
            <a:r>
              <a:rPr lang="ja-JP" sz="3559" b="1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6</a:t>
            </a:r>
          </a:p>
        </p:txBody>
      </p:sp>
      <p:sp>
        <p:nvSpPr>
          <p:cNvPr id="9402" name="Sample object 106"/>
          <p:cNvSpPr>
            <a:spLocks noGrp="1" noMove="1" noResize="1" noRot="1" noChangeAspect="1" noChangeShapeType="1"/>
          </p:cNvSpPr>
          <p:nvPr/>
        </p:nvSpPr>
        <p:spPr>
          <a:xfrm>
            <a:off x="23824581" y="10692325"/>
            <a:ext cx="678905" cy="5183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/>
            <a:r>
              <a:rPr lang="ja-JP" sz="2721" b="1">
                <a:solidFill>
                  <a:srgbClr val="7BC47F"/>
                </a:solidFill>
                <a:latin typeface="Yu Gothic"/>
                <a:ea typeface="Yu Gothic"/>
                <a:cs typeface="Yu Gothic"/>
              </a:rPr>
              <a:t>DB</a:t>
            </a:r>
          </a:p>
        </p:txBody>
      </p:sp>
      <p:sp>
        <p:nvSpPr>
          <p:cNvPr id="9403" name="Sample object 107"/>
          <p:cNvSpPr>
            <a:spLocks noGrp="1" noMove="1" noResize="1" noRot="1" noChangeAspect="1" noChangeShapeType="1"/>
          </p:cNvSpPr>
          <p:nvPr/>
        </p:nvSpPr>
        <p:spPr>
          <a:xfrm>
            <a:off x="25034033" y="9828971"/>
            <a:ext cx="1546667" cy="1836667"/>
          </a:xfrm>
          <a:prstGeom prst="roundRect">
            <a:avLst>
              <a:gd name="adj" fmla="val 10938"/>
            </a:avLst>
          </a:prstGeom>
          <a:solidFill>
            <a:srgbClr val="FBFDFE"/>
          </a:solidFill>
          <a:ln w="6350">
            <a:solidFill>
              <a:srgbClr val="DBE5EA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404" name="Sample object 108"/>
          <p:cNvSpPr>
            <a:spLocks noGrp="1" noMove="1" noResize="1" noRot="1" noChangeAspect="1" noChangeShapeType="1"/>
          </p:cNvSpPr>
          <p:nvPr/>
        </p:nvSpPr>
        <p:spPr>
          <a:xfrm>
            <a:off x="25251533" y="9901471"/>
            <a:ext cx="1111667" cy="773333"/>
          </a:xfrm>
          <a:prstGeom prst="roundRect">
            <a:avLst>
              <a:gd name="adj" fmla="val 18750"/>
            </a:avLst>
          </a:prstGeom>
          <a:solidFill>
            <a:srgbClr val="FFFFFF"/>
          </a:solidFill>
          <a:ln w="6350">
            <a:solidFill>
              <a:srgbClr val="C7D6DE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405" name="Sample object 109"/>
          <p:cNvSpPr>
            <a:spLocks noGrp="1" noMove="1" noResize="1" noRot="1" noChangeAspect="1" noChangeShapeType="1"/>
          </p:cNvSpPr>
          <p:nvPr/>
        </p:nvSpPr>
        <p:spPr>
          <a:xfrm>
            <a:off x="25581408" y="9926242"/>
            <a:ext cx="451917" cy="6778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/>
            <a:r>
              <a:rPr lang="ja-JP" sz="3559" b="1">
                <a:solidFill>
                  <a:srgbClr val="39505C"/>
                </a:solidFill>
                <a:latin typeface="Yu Gothic"/>
                <a:ea typeface="Yu Gothic"/>
                <a:cs typeface="Yu Gothic"/>
              </a:rPr>
              <a:t>7</a:t>
            </a:r>
          </a:p>
        </p:txBody>
      </p:sp>
      <p:sp>
        <p:nvSpPr>
          <p:cNvPr id="9406" name="Sample object 110"/>
          <p:cNvSpPr>
            <a:spLocks noGrp="1" noMove="1" noResize="1" noRot="1" noChangeAspect="1" noChangeShapeType="1"/>
          </p:cNvSpPr>
          <p:nvPr/>
        </p:nvSpPr>
        <p:spPr>
          <a:xfrm>
            <a:off x="26677367" y="9828971"/>
            <a:ext cx="1546667" cy="1836667"/>
          </a:xfrm>
          <a:prstGeom prst="roundRect">
            <a:avLst>
              <a:gd name="adj" fmla="val 10938"/>
            </a:avLst>
          </a:prstGeom>
          <a:solidFill>
            <a:srgbClr val="FBFDFE"/>
          </a:solidFill>
          <a:ln w="6350">
            <a:solidFill>
              <a:srgbClr val="DBE5EA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407" name="Sample object 111"/>
          <p:cNvSpPr>
            <a:spLocks noGrp="1" noMove="1" noResize="1" noRot="1" noChangeAspect="1" noChangeShapeType="1"/>
          </p:cNvSpPr>
          <p:nvPr/>
        </p:nvSpPr>
        <p:spPr>
          <a:xfrm>
            <a:off x="26894867" y="9901471"/>
            <a:ext cx="1111667" cy="773333"/>
          </a:xfrm>
          <a:prstGeom prst="roundRect">
            <a:avLst>
              <a:gd name="adj" fmla="val 18750"/>
            </a:avLst>
          </a:prstGeom>
          <a:solidFill>
            <a:srgbClr val="C9D2D7"/>
          </a:solidFill>
          <a:ln w="6350">
            <a:solidFill>
              <a:srgbClr val="D5DBDE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408" name="Sample object 112"/>
          <p:cNvSpPr>
            <a:spLocks noGrp="1" noMove="1" noResize="1" noRot="1" noChangeAspect="1" noChangeShapeType="1"/>
          </p:cNvSpPr>
          <p:nvPr/>
        </p:nvSpPr>
        <p:spPr>
          <a:xfrm>
            <a:off x="27224742" y="9926242"/>
            <a:ext cx="451917" cy="6778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/>
            <a:r>
              <a:rPr lang="ja-JP" sz="3559" b="1">
                <a:solidFill>
                  <a:srgbClr val="AAB2B6"/>
                </a:solidFill>
                <a:latin typeface="Yu Gothic"/>
                <a:ea typeface="Yu Gothic"/>
                <a:cs typeface="Yu Gothic"/>
              </a:rPr>
              <a:t>8</a:t>
            </a:r>
          </a:p>
        </p:txBody>
      </p:sp>
      <p:sp>
        <p:nvSpPr>
          <p:cNvPr id="9409" name="Sample object 113"/>
          <p:cNvSpPr>
            <a:spLocks noGrp="1" noMove="1" noResize="1" noRot="1" noChangeAspect="1" noChangeShapeType="1"/>
          </p:cNvSpPr>
          <p:nvPr/>
        </p:nvSpPr>
        <p:spPr>
          <a:xfrm>
            <a:off x="26885587" y="10720721"/>
            <a:ext cx="1130227" cy="4785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/>
            <a:r>
              <a:rPr lang="ja-JP" sz="2511">
                <a:solidFill>
                  <a:srgbClr val="AAB2B6"/>
                </a:solidFill>
                <a:latin typeface="Yu Gothic"/>
                <a:ea typeface="Yu Gothic"/>
                <a:cs typeface="Yu Gothic"/>
              </a:rPr>
              <a:t>無い歯</a:t>
            </a:r>
          </a:p>
        </p:txBody>
      </p:sp>
      <p:sp>
        <p:nvSpPr>
          <p:cNvPr id="9410" name="Sample object 114"/>
          <p:cNvSpPr>
            <a:spLocks noGrp="1" noMove="1" noResize="1" noRot="1" noChangeAspect="1" noChangeShapeType="1"/>
          </p:cNvSpPr>
          <p:nvPr/>
        </p:nvSpPr>
        <p:spPr>
          <a:xfrm>
            <a:off x="14920283" y="9804805"/>
            <a:ext cx="24167" cy="1740000"/>
          </a:xfrm>
          <a:prstGeom prst="rect">
            <a:avLst/>
          </a:prstGeom>
          <a:solidFill>
            <a:srgbClr val="D7E0E6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/>
        </p:txBody>
      </p:sp>
      <p:sp>
        <p:nvSpPr>
          <p:cNvPr id="9411" name="Sample object 115"/>
          <p:cNvSpPr>
            <a:spLocks noGrp="1" noMove="1" noResize="1" noRot="1" noChangeAspect="1" noChangeShapeType="1"/>
          </p:cNvSpPr>
          <p:nvPr/>
        </p:nvSpPr>
        <p:spPr>
          <a:xfrm>
            <a:off x="1205700" y="11967721"/>
            <a:ext cx="27840000" cy="24167"/>
          </a:xfrm>
          <a:prstGeom prst="rect">
            <a:avLst/>
          </a:prstGeom>
          <a:solidFill>
            <a:srgbClr val="E3EBF0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/>
        </p:txBody>
      </p:sp>
      <p:sp>
        <p:nvSpPr>
          <p:cNvPr id="9412" name="Sample object 116"/>
          <p:cNvSpPr>
            <a:spLocks noGrp="1" noMove="1" noResize="1" noRot="1" noChangeAspect="1" noChangeShapeType="1"/>
          </p:cNvSpPr>
          <p:nvPr/>
        </p:nvSpPr>
        <p:spPr>
          <a:xfrm>
            <a:off x="1592367" y="12511471"/>
            <a:ext cx="531667" cy="531667"/>
          </a:xfrm>
          <a:prstGeom prst="roundRect">
            <a:avLst>
              <a:gd name="adj" fmla="val 18182"/>
            </a:avLst>
          </a:prstGeom>
          <a:solidFill>
            <a:srgbClr val="E4A72E"/>
          </a:solidFill>
          <a:ln>
            <a:noFill/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413" name="Sample object 117"/>
          <p:cNvSpPr>
            <a:spLocks noGrp="1" noMove="1" noResize="1" noRot="1" noChangeAspect="1" noChangeShapeType="1"/>
          </p:cNvSpPr>
          <p:nvPr/>
        </p:nvSpPr>
        <p:spPr>
          <a:xfrm>
            <a:off x="2317367" y="12496367"/>
            <a:ext cx="3886387" cy="5981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ja-JP" sz="3139">
                <a:solidFill>
                  <a:srgbClr val="39505C"/>
                </a:solidFill>
                <a:latin typeface="Yu Gothic"/>
                <a:ea typeface="Yu Gothic"/>
                <a:cs typeface="Yu Gothic"/>
              </a:rPr>
              <a:t>クラウン</a:t>
            </a:r>
            <a:r>
              <a:rPr lang="ja-JP" sz="2511">
                <a:solidFill>
                  <a:srgbClr val="8FA6B2"/>
                </a:solidFill>
                <a:latin typeface="Yu Gothic"/>
                <a:ea typeface="Yu Gothic"/>
                <a:cs typeface="Yu Gothic"/>
              </a:rPr>
              <a:t>（被せもの）</a:t>
            </a:r>
          </a:p>
        </p:txBody>
      </p:sp>
      <p:sp>
        <p:nvSpPr>
          <p:cNvPr id="9414" name="Sample object 118"/>
          <p:cNvSpPr>
            <a:spLocks noGrp="1" noMove="1" noResize="1" noRot="1" noChangeAspect="1" noChangeShapeType="1"/>
          </p:cNvSpPr>
          <p:nvPr/>
        </p:nvSpPr>
        <p:spPr>
          <a:xfrm>
            <a:off x="1592367" y="13429804"/>
            <a:ext cx="531667" cy="531667"/>
          </a:xfrm>
          <a:prstGeom prst="roundRect">
            <a:avLst>
              <a:gd name="adj" fmla="val 18182"/>
            </a:avLst>
          </a:prstGeom>
          <a:solidFill>
            <a:srgbClr val="B5892E"/>
          </a:solidFill>
          <a:ln>
            <a:noFill/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415" name="Sample object 119"/>
          <p:cNvSpPr>
            <a:spLocks noGrp="1" noMove="1" noResize="1" noRot="1" noChangeAspect="1" noChangeShapeType="1"/>
          </p:cNvSpPr>
          <p:nvPr/>
        </p:nvSpPr>
        <p:spPr>
          <a:xfrm>
            <a:off x="2317367" y="13414700"/>
            <a:ext cx="5264467" cy="5981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ja-JP" sz="3139">
                <a:solidFill>
                  <a:srgbClr val="39505C"/>
                </a:solidFill>
                <a:latin typeface="Yu Gothic"/>
                <a:ea typeface="Yu Gothic"/>
                <a:cs typeface="Yu Gothic"/>
              </a:rPr>
              <a:t>ブリッジ</a:t>
            </a:r>
            <a:r>
              <a:rPr lang="ja-JP" sz="2511">
                <a:solidFill>
                  <a:srgbClr val="8FA6B2"/>
                </a:solidFill>
                <a:latin typeface="Yu Gothic"/>
                <a:ea typeface="Yu Gothic"/>
                <a:cs typeface="Yu Gothic"/>
              </a:rPr>
              <a:t>（連なった被せもの）</a:t>
            </a:r>
          </a:p>
        </p:txBody>
      </p:sp>
      <p:sp>
        <p:nvSpPr>
          <p:cNvPr id="9416" name="Sample object 120"/>
          <p:cNvSpPr>
            <a:spLocks noGrp="1" noMove="1" noResize="1" noRot="1" noChangeAspect="1" noChangeShapeType="1"/>
          </p:cNvSpPr>
          <p:nvPr/>
        </p:nvSpPr>
        <p:spPr>
          <a:xfrm>
            <a:off x="1592367" y="14348138"/>
            <a:ext cx="531667" cy="531667"/>
          </a:xfrm>
          <a:prstGeom prst="roundRect">
            <a:avLst>
              <a:gd name="adj" fmla="val 18182"/>
            </a:avLst>
          </a:prstGeom>
          <a:solidFill>
            <a:srgbClr val="E8743B"/>
          </a:solidFill>
          <a:ln>
            <a:noFill/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417" name="Sample object 121"/>
          <p:cNvSpPr>
            <a:spLocks noGrp="1" noMove="1" noResize="1" noRot="1" noChangeAspect="1" noChangeShapeType="1"/>
          </p:cNvSpPr>
          <p:nvPr/>
        </p:nvSpPr>
        <p:spPr>
          <a:xfrm>
            <a:off x="2317367" y="14333034"/>
            <a:ext cx="4919947" cy="5981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ja-JP" sz="3139">
                <a:solidFill>
                  <a:srgbClr val="39505C"/>
                </a:solidFill>
                <a:latin typeface="Yu Gothic"/>
                <a:ea typeface="Yu Gothic"/>
                <a:cs typeface="Yu Gothic"/>
              </a:rPr>
              <a:t>アンレー</a:t>
            </a:r>
            <a:r>
              <a:rPr lang="ja-JP" sz="2511">
                <a:solidFill>
                  <a:srgbClr val="8FA6B2"/>
                </a:solidFill>
                <a:latin typeface="Yu Gothic"/>
                <a:ea typeface="Yu Gothic"/>
                <a:cs typeface="Yu Gothic"/>
              </a:rPr>
              <a:t>（大きい詰めもの）</a:t>
            </a:r>
          </a:p>
        </p:txBody>
      </p:sp>
      <p:sp>
        <p:nvSpPr>
          <p:cNvPr id="9418" name="Sample object 122"/>
          <p:cNvSpPr>
            <a:spLocks noGrp="1" noMove="1" noResize="1" noRot="1" noChangeAspect="1" noChangeShapeType="1"/>
          </p:cNvSpPr>
          <p:nvPr/>
        </p:nvSpPr>
        <p:spPr>
          <a:xfrm>
            <a:off x="1592367" y="15266471"/>
            <a:ext cx="531667" cy="531667"/>
          </a:xfrm>
          <a:prstGeom prst="roundRect">
            <a:avLst>
              <a:gd name="adj" fmla="val 18182"/>
            </a:avLst>
          </a:prstGeom>
          <a:solidFill>
            <a:srgbClr val="4DA3E0"/>
          </a:solidFill>
          <a:ln>
            <a:noFill/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419" name="Sample object 123"/>
          <p:cNvSpPr>
            <a:spLocks noGrp="1" noMove="1" noResize="1" noRot="1" noChangeAspect="1" noChangeShapeType="1"/>
          </p:cNvSpPr>
          <p:nvPr/>
        </p:nvSpPr>
        <p:spPr>
          <a:xfrm>
            <a:off x="2317367" y="15251367"/>
            <a:ext cx="4919947" cy="5981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ja-JP" sz="3139">
                <a:solidFill>
                  <a:srgbClr val="39505C"/>
                </a:solidFill>
                <a:latin typeface="Yu Gothic"/>
                <a:ea typeface="Yu Gothic"/>
                <a:cs typeface="Yu Gothic"/>
              </a:rPr>
              <a:t>インレー</a:t>
            </a:r>
            <a:r>
              <a:rPr lang="ja-JP" sz="2511">
                <a:solidFill>
                  <a:srgbClr val="8FA6B2"/>
                </a:solidFill>
                <a:latin typeface="Yu Gothic"/>
                <a:ea typeface="Yu Gothic"/>
                <a:cs typeface="Yu Gothic"/>
              </a:rPr>
              <a:t>（小さい詰めもの）</a:t>
            </a:r>
          </a:p>
        </p:txBody>
      </p:sp>
      <p:sp>
        <p:nvSpPr>
          <p:cNvPr id="9420" name="Sample object 124"/>
          <p:cNvSpPr>
            <a:spLocks noGrp="1" noMove="1" noResize="1" noRot="1" noChangeAspect="1" noChangeShapeType="1"/>
          </p:cNvSpPr>
          <p:nvPr/>
        </p:nvSpPr>
        <p:spPr>
          <a:xfrm>
            <a:off x="1592367" y="16184804"/>
            <a:ext cx="531667" cy="531667"/>
          </a:xfrm>
          <a:prstGeom prst="roundRect">
            <a:avLst>
              <a:gd name="adj" fmla="val 18182"/>
            </a:avLst>
          </a:prstGeom>
          <a:solidFill>
            <a:srgbClr val="9B7BD4"/>
          </a:solidFill>
          <a:ln>
            <a:noFill/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421" name="Sample object 125"/>
          <p:cNvSpPr>
            <a:spLocks noGrp="1" noMove="1" noResize="1" noRot="1" noChangeAspect="1" noChangeShapeType="1"/>
          </p:cNvSpPr>
          <p:nvPr/>
        </p:nvSpPr>
        <p:spPr>
          <a:xfrm>
            <a:off x="2317367" y="16169700"/>
            <a:ext cx="5092207" cy="5981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ja-JP" sz="3139">
                <a:solidFill>
                  <a:srgbClr val="39505C"/>
                </a:solidFill>
                <a:latin typeface="Yu Gothic"/>
                <a:ea typeface="Yu Gothic"/>
                <a:cs typeface="Yu Gothic"/>
              </a:rPr>
              <a:t>ポンティック</a:t>
            </a:r>
            <a:r>
              <a:rPr lang="ja-JP" sz="2511">
                <a:solidFill>
                  <a:srgbClr val="8FA6B2"/>
                </a:solidFill>
                <a:latin typeface="Yu Gothic"/>
                <a:ea typeface="Yu Gothic"/>
                <a:cs typeface="Yu Gothic"/>
              </a:rPr>
              <a:t>（ダミーの歯）</a:t>
            </a:r>
          </a:p>
        </p:txBody>
      </p:sp>
      <p:sp>
        <p:nvSpPr>
          <p:cNvPr id="9422" name="Sample object 126"/>
          <p:cNvSpPr>
            <a:spLocks noGrp="1" noMove="1" noResize="1" noRot="1" noChangeAspect="1" noChangeShapeType="1"/>
          </p:cNvSpPr>
          <p:nvPr/>
        </p:nvSpPr>
        <p:spPr>
          <a:xfrm>
            <a:off x="10969033" y="12511471"/>
            <a:ext cx="531667" cy="531667"/>
          </a:xfrm>
          <a:prstGeom prst="roundRect">
            <a:avLst>
              <a:gd name="adj" fmla="val 18182"/>
            </a:avLst>
          </a:prstGeom>
          <a:solidFill>
            <a:srgbClr val="E0524E"/>
          </a:solidFill>
          <a:ln>
            <a:noFill/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423" name="Sample object 127"/>
          <p:cNvSpPr>
            <a:spLocks noGrp="1" noMove="1" noResize="1" noRot="1" noChangeAspect="1" noChangeShapeType="1"/>
          </p:cNvSpPr>
          <p:nvPr/>
        </p:nvSpPr>
        <p:spPr>
          <a:xfrm>
            <a:off x="11694033" y="12496367"/>
            <a:ext cx="3025087" cy="5981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ja-JP" sz="3139">
                <a:solidFill>
                  <a:srgbClr val="39505C"/>
                </a:solidFill>
                <a:latin typeface="Yu Gothic"/>
                <a:ea typeface="Yu Gothic"/>
                <a:cs typeface="Yu Gothic"/>
              </a:rPr>
              <a:t>抜歯</a:t>
            </a:r>
            <a:r>
              <a:rPr lang="ja-JP" sz="2511">
                <a:solidFill>
                  <a:srgbClr val="8FA6B2"/>
                </a:solidFill>
                <a:latin typeface="Yu Gothic"/>
                <a:ea typeface="Yu Gothic"/>
                <a:cs typeface="Yu Gothic"/>
              </a:rPr>
              <a:t>（歯を抜く）</a:t>
            </a:r>
          </a:p>
        </p:txBody>
      </p:sp>
      <p:sp>
        <p:nvSpPr>
          <p:cNvPr id="9424" name="Sample object 128"/>
          <p:cNvSpPr>
            <a:spLocks noGrp="1" noMove="1" noResize="1" noRot="1" noChangeAspect="1" noChangeShapeType="1"/>
          </p:cNvSpPr>
          <p:nvPr/>
        </p:nvSpPr>
        <p:spPr>
          <a:xfrm>
            <a:off x="10969033" y="13429804"/>
            <a:ext cx="531667" cy="531667"/>
          </a:xfrm>
          <a:prstGeom prst="roundRect">
            <a:avLst>
              <a:gd name="adj" fmla="val 18182"/>
            </a:avLst>
          </a:prstGeom>
          <a:solidFill>
            <a:srgbClr val="2FA69B"/>
          </a:solidFill>
          <a:ln>
            <a:noFill/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425" name="Sample object 129"/>
          <p:cNvSpPr>
            <a:spLocks noGrp="1" noMove="1" noResize="1" noRot="1" noChangeAspect="1" noChangeShapeType="1"/>
          </p:cNvSpPr>
          <p:nvPr/>
        </p:nvSpPr>
        <p:spPr>
          <a:xfrm>
            <a:off x="11694033" y="13414700"/>
            <a:ext cx="5092207" cy="5981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ja-JP" sz="3139">
                <a:solidFill>
                  <a:srgbClr val="39505C"/>
                </a:solidFill>
                <a:latin typeface="Yu Gothic"/>
                <a:ea typeface="Yu Gothic"/>
                <a:cs typeface="Yu Gothic"/>
              </a:rPr>
              <a:t>インプラント</a:t>
            </a:r>
            <a:r>
              <a:rPr lang="ja-JP" sz="2511">
                <a:solidFill>
                  <a:srgbClr val="8FA6B2"/>
                </a:solidFill>
                <a:latin typeface="Yu Gothic"/>
                <a:ea typeface="Yu Gothic"/>
                <a:cs typeface="Yu Gothic"/>
              </a:rPr>
              <a:t>（人工の歯根）</a:t>
            </a:r>
          </a:p>
        </p:txBody>
      </p:sp>
      <p:sp>
        <p:nvSpPr>
          <p:cNvPr id="9426" name="Sample object 130"/>
          <p:cNvSpPr>
            <a:spLocks noGrp="1" noMove="1" noResize="1" noRot="1" noChangeAspect="1" noChangeShapeType="1"/>
          </p:cNvSpPr>
          <p:nvPr/>
        </p:nvSpPr>
        <p:spPr>
          <a:xfrm>
            <a:off x="10969033" y="14348138"/>
            <a:ext cx="531667" cy="531667"/>
          </a:xfrm>
          <a:prstGeom prst="roundRect">
            <a:avLst>
              <a:gd name="adj" fmla="val 18182"/>
            </a:avLst>
          </a:prstGeom>
          <a:solidFill>
            <a:srgbClr val="C08552"/>
          </a:solidFill>
          <a:ln>
            <a:noFill/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427" name="Sample object 131"/>
          <p:cNvSpPr>
            <a:spLocks noGrp="1" noMove="1" noResize="1" noRot="1" noChangeAspect="1" noChangeShapeType="1"/>
          </p:cNvSpPr>
          <p:nvPr/>
        </p:nvSpPr>
        <p:spPr>
          <a:xfrm>
            <a:off x="11694033" y="14333034"/>
            <a:ext cx="4833817" cy="5981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ja-JP" sz="3139">
                <a:solidFill>
                  <a:srgbClr val="39505C"/>
                </a:solidFill>
                <a:latin typeface="Yu Gothic"/>
                <a:ea typeface="Yu Gothic"/>
                <a:cs typeface="Yu Gothic"/>
              </a:rPr>
              <a:t>入れ歯</a:t>
            </a:r>
            <a:r>
              <a:rPr lang="ja-JP" sz="2511">
                <a:solidFill>
                  <a:srgbClr val="8FA6B2"/>
                </a:solidFill>
                <a:latin typeface="Yu Gothic"/>
                <a:ea typeface="Yu Gothic"/>
                <a:cs typeface="Yu Gothic"/>
              </a:rPr>
              <a:t>（取り外しの人工歯）</a:t>
            </a:r>
          </a:p>
        </p:txBody>
      </p:sp>
      <p:sp>
        <p:nvSpPr>
          <p:cNvPr id="9428" name="Sample object 132"/>
          <p:cNvSpPr>
            <a:spLocks noGrp="1" noMove="1" noResize="1" noRot="1" noChangeAspect="1" noChangeShapeType="1"/>
          </p:cNvSpPr>
          <p:nvPr/>
        </p:nvSpPr>
        <p:spPr>
          <a:xfrm>
            <a:off x="10969033" y="15266471"/>
            <a:ext cx="531667" cy="531667"/>
          </a:xfrm>
          <a:prstGeom prst="roundRect">
            <a:avLst>
              <a:gd name="adj" fmla="val 18182"/>
            </a:avLst>
          </a:prstGeom>
          <a:solidFill>
            <a:srgbClr val="62B15A"/>
          </a:solidFill>
          <a:ln>
            <a:noFill/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429" name="Sample object 133"/>
          <p:cNvSpPr>
            <a:spLocks noGrp="1" noMove="1" noResize="1" noRot="1" noChangeAspect="1" noChangeShapeType="1"/>
          </p:cNvSpPr>
          <p:nvPr/>
        </p:nvSpPr>
        <p:spPr>
          <a:xfrm>
            <a:off x="11694033" y="15251367"/>
            <a:ext cx="6728677" cy="5981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ja-JP" sz="3139">
                <a:solidFill>
                  <a:srgbClr val="39505C"/>
                </a:solidFill>
                <a:latin typeface="Yu Gothic"/>
                <a:ea typeface="Yu Gothic"/>
                <a:cs typeface="Yu Gothic"/>
              </a:rPr>
              <a:t>レジン充填</a:t>
            </a:r>
            <a:r>
              <a:rPr lang="ja-JP" sz="2511">
                <a:solidFill>
                  <a:srgbClr val="8FA6B2"/>
                </a:solidFill>
                <a:latin typeface="Yu Gothic"/>
                <a:ea typeface="Yu Gothic"/>
                <a:cs typeface="Yu Gothic"/>
              </a:rPr>
              <a:t>（プラスチックの詰めもの）</a:t>
            </a:r>
          </a:p>
        </p:txBody>
      </p:sp>
      <p:sp>
        <p:nvSpPr>
          <p:cNvPr id="9430" name="Sample object 134"/>
          <p:cNvSpPr>
            <a:spLocks noGrp="1" noMove="1" noResize="1" noRot="1" noChangeAspect="1" noChangeShapeType="1"/>
          </p:cNvSpPr>
          <p:nvPr/>
        </p:nvSpPr>
        <p:spPr>
          <a:xfrm>
            <a:off x="10969033" y="16184804"/>
            <a:ext cx="531667" cy="531667"/>
          </a:xfrm>
          <a:prstGeom prst="roundRect">
            <a:avLst>
              <a:gd name="adj" fmla="val 18182"/>
            </a:avLst>
          </a:prstGeom>
          <a:solidFill>
            <a:srgbClr val="7BC47F"/>
          </a:solidFill>
          <a:ln>
            <a:noFill/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431" name="Sample object 135"/>
          <p:cNvSpPr>
            <a:spLocks noGrp="1" noMove="1" noResize="1" noRot="1" noChangeAspect="1" noChangeShapeType="1"/>
          </p:cNvSpPr>
          <p:nvPr/>
        </p:nvSpPr>
        <p:spPr>
          <a:xfrm>
            <a:off x="11694033" y="16169700"/>
            <a:ext cx="8968057" cy="5981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ja-JP" sz="3139">
                <a:solidFill>
                  <a:srgbClr val="39505C"/>
                </a:solidFill>
                <a:latin typeface="Yu Gothic"/>
                <a:ea typeface="Yu Gothic"/>
                <a:cs typeface="Yu Gothic"/>
              </a:rPr>
              <a:t>ダイレクトボンディング</a:t>
            </a:r>
            <a:r>
              <a:rPr lang="ja-JP" sz="2511">
                <a:solidFill>
                  <a:srgbClr val="8FA6B2"/>
                </a:solidFill>
                <a:latin typeface="Yu Gothic"/>
                <a:ea typeface="Yu Gothic"/>
                <a:cs typeface="Yu Gothic"/>
              </a:rPr>
              <a:t>（歯科用樹脂で直接修復）</a:t>
            </a:r>
          </a:p>
        </p:txBody>
      </p:sp>
      <p:sp>
        <p:nvSpPr>
          <p:cNvPr id="9432" name="Sample object 136"/>
          <p:cNvSpPr>
            <a:spLocks noGrp="1" noMove="1" noResize="1" noRot="1" noChangeAspect="1" noChangeShapeType="1"/>
          </p:cNvSpPr>
          <p:nvPr/>
        </p:nvSpPr>
        <p:spPr>
          <a:xfrm>
            <a:off x="20345700" y="12511471"/>
            <a:ext cx="531667" cy="531667"/>
          </a:xfrm>
          <a:prstGeom prst="roundRect">
            <a:avLst>
              <a:gd name="adj" fmla="val 18182"/>
            </a:avLst>
          </a:prstGeom>
          <a:solidFill>
            <a:srgbClr val="6FA8DC"/>
          </a:solidFill>
          <a:ln>
            <a:noFill/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433" name="Sample object 137"/>
          <p:cNvSpPr>
            <a:spLocks noGrp="1" noMove="1" noResize="1" noRot="1" noChangeAspect="1" noChangeShapeType="1"/>
          </p:cNvSpPr>
          <p:nvPr/>
        </p:nvSpPr>
        <p:spPr>
          <a:xfrm>
            <a:off x="21070700" y="12496367"/>
            <a:ext cx="8020627" cy="5981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ja-JP" sz="3139">
                <a:solidFill>
                  <a:srgbClr val="39505C"/>
                </a:solidFill>
                <a:latin typeface="Yu Gothic"/>
                <a:ea typeface="Yu Gothic"/>
                <a:cs typeface="Yu Gothic"/>
              </a:rPr>
              <a:t>ラミネートベニア</a:t>
            </a:r>
            <a:r>
              <a:rPr lang="ja-JP" sz="2511">
                <a:solidFill>
                  <a:srgbClr val="8FA6B2"/>
                </a:solidFill>
                <a:latin typeface="Yu Gothic"/>
                <a:ea typeface="Yu Gothic"/>
                <a:cs typeface="Yu Gothic"/>
              </a:rPr>
              <a:t>（前歯を薄く覆う審美修復）</a:t>
            </a:r>
          </a:p>
        </p:txBody>
      </p:sp>
      <p:sp>
        <p:nvSpPr>
          <p:cNvPr id="9434" name="Sample object 138"/>
          <p:cNvSpPr>
            <a:spLocks noGrp="1" noMove="1" noResize="1" noRot="1" noChangeAspect="1" noChangeShapeType="1"/>
          </p:cNvSpPr>
          <p:nvPr/>
        </p:nvSpPr>
        <p:spPr>
          <a:xfrm>
            <a:off x="20345700" y="13429804"/>
            <a:ext cx="531667" cy="531667"/>
          </a:xfrm>
          <a:prstGeom prst="roundRect">
            <a:avLst>
              <a:gd name="adj" fmla="val 18182"/>
            </a:avLst>
          </a:prstGeom>
          <a:solidFill>
            <a:srgbClr val="D46BA3"/>
          </a:solidFill>
          <a:ln>
            <a:noFill/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435" name="Sample object 139"/>
          <p:cNvSpPr>
            <a:spLocks noGrp="1" noMove="1" noResize="1" noRot="1" noChangeAspect="1" noChangeShapeType="1"/>
          </p:cNvSpPr>
          <p:nvPr/>
        </p:nvSpPr>
        <p:spPr>
          <a:xfrm>
            <a:off x="21070700" y="13414700"/>
            <a:ext cx="4230907" cy="5981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ja-JP" sz="3139">
                <a:solidFill>
                  <a:srgbClr val="39505C"/>
                </a:solidFill>
                <a:latin typeface="Yu Gothic"/>
                <a:ea typeface="Yu Gothic"/>
                <a:cs typeface="Yu Gothic"/>
              </a:rPr>
              <a:t>根管治療</a:t>
            </a:r>
            <a:r>
              <a:rPr lang="ja-JP" sz="2511">
                <a:solidFill>
                  <a:srgbClr val="8FA6B2"/>
                </a:solidFill>
                <a:latin typeface="Yu Gothic"/>
                <a:ea typeface="Yu Gothic"/>
                <a:cs typeface="Yu Gothic"/>
              </a:rPr>
              <a:t>（神経の治療）</a:t>
            </a:r>
          </a:p>
        </p:txBody>
      </p:sp>
      <p:sp>
        <p:nvSpPr>
          <p:cNvPr id="9436" name="Sample object 140"/>
          <p:cNvSpPr>
            <a:spLocks noGrp="1" noMove="1" noResize="1" noRot="1" noChangeAspect="1" noChangeShapeType="1"/>
          </p:cNvSpPr>
          <p:nvPr/>
        </p:nvSpPr>
        <p:spPr>
          <a:xfrm>
            <a:off x="20345700" y="14348138"/>
            <a:ext cx="531667" cy="531667"/>
          </a:xfrm>
          <a:prstGeom prst="roundRect">
            <a:avLst>
              <a:gd name="adj" fmla="val 18182"/>
            </a:avLst>
          </a:prstGeom>
          <a:solidFill>
            <a:srgbClr val="3E7CA6"/>
          </a:solidFill>
          <a:ln>
            <a:noFill/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437" name="Sample object 141"/>
          <p:cNvSpPr>
            <a:spLocks noGrp="1" noMove="1" noResize="1" noRot="1" noChangeAspect="1" noChangeShapeType="1"/>
          </p:cNvSpPr>
          <p:nvPr/>
        </p:nvSpPr>
        <p:spPr>
          <a:xfrm>
            <a:off x="21070700" y="14333034"/>
            <a:ext cx="4575427" cy="5981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ja-JP" sz="3139">
                <a:solidFill>
                  <a:srgbClr val="39505C"/>
                </a:solidFill>
                <a:latin typeface="Yu Gothic"/>
                <a:ea typeface="Yu Gothic"/>
                <a:cs typeface="Yu Gothic"/>
              </a:rPr>
              <a:t>歯周外科</a:t>
            </a:r>
            <a:r>
              <a:rPr lang="ja-JP" sz="2511">
                <a:solidFill>
                  <a:srgbClr val="8FA6B2"/>
                </a:solidFill>
                <a:latin typeface="Yu Gothic"/>
                <a:ea typeface="Yu Gothic"/>
                <a:cs typeface="Yu Gothic"/>
              </a:rPr>
              <a:t>（歯ぐきの手術）</a:t>
            </a:r>
          </a:p>
        </p:txBody>
      </p:sp>
      <p:sp>
        <p:nvSpPr>
          <p:cNvPr id="9438" name="Sample object 142"/>
          <p:cNvSpPr>
            <a:spLocks noGrp="1" noMove="1" noResize="1" noRot="1" noChangeAspect="1" noChangeShapeType="1"/>
          </p:cNvSpPr>
          <p:nvPr/>
        </p:nvSpPr>
        <p:spPr>
          <a:xfrm>
            <a:off x="20345700" y="15266471"/>
            <a:ext cx="531667" cy="531667"/>
          </a:xfrm>
          <a:prstGeom prst="roundRect">
            <a:avLst>
              <a:gd name="adj" fmla="val 18182"/>
            </a:avLst>
          </a:prstGeom>
          <a:solidFill>
            <a:srgbClr val="C9D2D7"/>
          </a:solidFill>
          <a:ln>
            <a:noFill/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439" name="Sample object 143"/>
          <p:cNvSpPr>
            <a:spLocks noGrp="1" noMove="1" noResize="1" noRot="1" noChangeAspect="1" noChangeShapeType="1"/>
          </p:cNvSpPr>
          <p:nvPr/>
        </p:nvSpPr>
        <p:spPr>
          <a:xfrm>
            <a:off x="21070700" y="15251367"/>
            <a:ext cx="4058647" cy="5981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ja-JP" sz="3139">
                <a:solidFill>
                  <a:srgbClr val="39505C"/>
                </a:solidFill>
                <a:latin typeface="Yu Gothic"/>
                <a:ea typeface="Yu Gothic"/>
                <a:cs typeface="Yu Gothic"/>
              </a:rPr>
              <a:t>欠損</a:t>
            </a:r>
            <a:r>
              <a:rPr lang="ja-JP" sz="2511">
                <a:solidFill>
                  <a:srgbClr val="8FA6B2"/>
                </a:solidFill>
                <a:latin typeface="Yu Gothic"/>
                <a:ea typeface="Yu Gothic"/>
                <a:cs typeface="Yu Gothic"/>
              </a:rPr>
              <a:t>（もともと無い歯）</a:t>
            </a:r>
          </a:p>
        </p:txBody>
      </p:sp>
      <p:sp>
        <p:nvSpPr>
          <p:cNvPr id="9440" name="Sample object 144"/>
          <p:cNvSpPr>
            <a:spLocks noGrp="1" noMove="1" noResize="1" noRot="1" noChangeAspect="1" noChangeShapeType="1"/>
          </p:cNvSpPr>
          <p:nvPr/>
        </p:nvSpPr>
        <p:spPr>
          <a:xfrm>
            <a:off x="1592367" y="17100721"/>
            <a:ext cx="14302259" cy="4785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ja-JP" sz="2511">
                <a:solidFill>
                  <a:srgbClr val="8FA6B2"/>
                </a:solidFill>
                <a:latin typeface="Yu Gothic"/>
                <a:ea typeface="Yu Gothic"/>
                <a:cs typeface="Yu Gothic"/>
              </a:rPr>
              <a:t>※ 根管治療・歯周外科は、被せ物などと併用する場合があり、歯に小さな印で表示します。</a:t>
            </a:r>
          </a:p>
        </p:txBody>
      </p:sp>
      <p:sp>
        <p:nvSpPr>
          <p:cNvPr id="9442" name="Sample object 145"/>
          <p:cNvSpPr txBox="1"/>
          <p:nvPr/>
        </p:nvSpPr>
        <p:spPr>
          <a:xfrm>
            <a:off x="1000000" y="20450000"/>
            <a:ext cx="22000000" cy="450000"/>
          </a:xfrm>
        </p:spPr>
        <p:txBody>
          <a:bodyPr wrap="square"/>
          <a:lstStyle/>
          <a:p>
            <a:r>
              <a:rPr sz="2300">
                <a:solidFill>
                  <a:srgbClr val="507478"/>
                </a:solidFill>
                <a:latin typeface="Yu Gothic"/>
                <a:ea typeface="Yu Gothic"/>
              </a:rPr>
              <a:t>AI生成画像・架空の入力例  |  Sample Dental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Sample object 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1" name="Sample object 1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0251400" cy="21386800"/>
          </a:xfrm>
          <a:prstGeom prst="rect">
            <a:avLst/>
          </a:prstGeom>
        </p:spPr>
      </p:pic>
      <p:pic>
        <p:nvPicPr>
          <p:cNvPr id="460" name="Sample object 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3347072" y="18572441"/>
            <a:ext cx="3557256" cy="2434385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461" name="Sample object 3"/>
          <p:cNvGraphicFramePr/>
          <p:nvPr/>
        </p:nvGraphicFramePr>
        <p:xfrm>
          <a:off x="1025044" y="898013"/>
          <a:ext cx="9217157" cy="1585616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1" rtl="0">
                <a:tableStyleId>{4C3C2611-4C71-4FC5-86AE-919BDF0F9419}</a:tableStyleId>
              </a:tblPr>
              <a:tblGrid>
                <a:gridCol w="9217157"/>
              </a:tblGrid>
              <a:tr h="1585616">
                <a:tc>
                  <a:txBody>
                    <a:bodyPr wrap="square">
                      <a:normAutofit/>
                    </a:bodyPr>
                    <a:lstStyle/>
                    <a:p>
                      <a:pPr algn="l" defTabSz="914400">
                        <a:defRPr sz="1800"/>
                      </a:pPr>
                      <a:r>
                        <a:rPr sz="7000">
                          <a:solidFill>
                            <a:srgbClr val="5E5E5E"/>
                          </a:solidFill>
                          <a:latin typeface="Yu Gothic"/>
                          <a:ea typeface="Yu Gothic"/>
                          <a:cs typeface="Yu Gothic"/>
                          <a:sym typeface="Yu Gothic"/>
                        </a:rPr>
                        <a:t>治療計画</a:t>
                      </a:r>
                    </a:p>
                  </a:txBody>
                  <a:tcPr marL="50800" marR="50800" marT="50800" marB="50800" anchor="ctr" anchorCtr="0" horzOverflow="overflow">
                    <a:noFill/>
                  </a:tcPr>
                </a:tc>
              </a:tr>
            </a:tbl>
          </a:graphicData>
        </a:graphic>
      </p:graphicFrame>
      <p:sp>
        <p:nvSpPr>
          <p:cNvPr id="9797" name="Sample object 4"/>
          <p:cNvSpPr>
            <a:spLocks noGrp="1" noMove="1" noResize="1" noRot="1" noChangeAspect="1" noChangeShapeType="1"/>
          </p:cNvSpPr>
          <p:nvPr/>
        </p:nvSpPr>
        <p:spPr>
          <a:xfrm>
            <a:off x="1925700" y="4735899"/>
            <a:ext cx="8080461" cy="7184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ja-JP" sz="3771" b="1">
                <a:solidFill>
                  <a:srgbClr val="218D87"/>
                </a:solidFill>
                <a:latin typeface="Yu Gothic"/>
                <a:ea typeface="Yu Gothic"/>
                <a:cs typeface="Yu Gothic"/>
              </a:rPr>
              <a:t>治療費の内訳（お見積り）（1/1）</a:t>
            </a:r>
          </a:p>
        </p:txBody>
      </p:sp>
      <p:sp>
        <p:nvSpPr>
          <p:cNvPr id="9798" name="Sample object 5"/>
          <p:cNvSpPr>
            <a:spLocks noGrp="1" noMove="1" noResize="1" noRot="1" noChangeAspect="1" noChangeShapeType="1"/>
          </p:cNvSpPr>
          <p:nvPr/>
        </p:nvSpPr>
        <p:spPr>
          <a:xfrm>
            <a:off x="1925700" y="5558034"/>
            <a:ext cx="2664429" cy="5293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ja-JP" sz="2779">
                <a:solidFill>
                  <a:srgbClr val="607985"/>
                </a:solidFill>
                <a:latin typeface="Yu Gothic"/>
                <a:ea typeface="Yu Gothic"/>
                <a:cs typeface="Yu Gothic"/>
              </a:rPr>
              <a:t>A案：直接修復</a:t>
            </a:r>
          </a:p>
        </p:txBody>
      </p:sp>
      <p:sp>
        <p:nvSpPr>
          <p:cNvPr id="9799" name="Sample object 6"/>
          <p:cNvSpPr>
            <a:spLocks noGrp="1" noMove="1" noResize="1" noRot="1" noChangeAspect="1" noChangeShapeType="1"/>
          </p:cNvSpPr>
          <p:nvPr/>
        </p:nvSpPr>
        <p:spPr>
          <a:xfrm>
            <a:off x="2063200" y="7035013"/>
            <a:ext cx="412500" cy="412500"/>
          </a:xfrm>
          <a:prstGeom prst="roundRect">
            <a:avLst>
              <a:gd name="adj" fmla="val 22222"/>
            </a:avLst>
          </a:prstGeom>
          <a:solidFill>
            <a:srgbClr val="7EBDB9"/>
          </a:solidFill>
          <a:ln>
            <a:noFill/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800" name="Sample object 7"/>
          <p:cNvSpPr>
            <a:spLocks noGrp="1" noMove="1" noResize="1" noRot="1" noChangeAspect="1" noChangeShapeType="1"/>
          </p:cNvSpPr>
          <p:nvPr/>
        </p:nvSpPr>
        <p:spPr>
          <a:xfrm>
            <a:off x="2704867" y="6898086"/>
            <a:ext cx="5645567" cy="64281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ja-JP" sz="3375" b="1">
                <a:solidFill>
                  <a:srgbClr val="39505C"/>
                </a:solidFill>
                <a:latin typeface="Yu Gothic"/>
                <a:ea typeface="Yu Gothic"/>
                <a:cs typeface="Yu Gothic"/>
              </a:rPr>
              <a:t>精密検査・治療計画の説明</a:t>
            </a:r>
          </a:p>
        </p:txBody>
      </p:sp>
      <p:sp>
        <p:nvSpPr>
          <p:cNvPr id="9801" name="Sample object 8"/>
          <p:cNvSpPr>
            <a:spLocks noGrp="1" noMove="1" noResize="1" noRot="1" noChangeAspect="1" noChangeShapeType="1"/>
          </p:cNvSpPr>
          <p:nvPr/>
        </p:nvSpPr>
        <p:spPr>
          <a:xfrm>
            <a:off x="2704867" y="7532878"/>
            <a:ext cx="799517" cy="49156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ja-JP" sz="2581">
                <a:solidFill>
                  <a:srgbClr val="607985"/>
                </a:solidFill>
                <a:latin typeface="Yu Gothic"/>
                <a:ea typeface="Yu Gothic"/>
                <a:cs typeface="Yu Gothic"/>
              </a:rPr>
              <a:t>全体</a:t>
            </a:r>
          </a:p>
        </p:txBody>
      </p:sp>
      <p:sp>
        <p:nvSpPr>
          <p:cNvPr id="9802" name="Sample object 9"/>
          <p:cNvSpPr>
            <a:spLocks noGrp="1" noMove="1" noResize="1" noRot="1" noChangeAspect="1" noChangeShapeType="1"/>
          </p:cNvSpPr>
          <p:nvPr/>
        </p:nvSpPr>
        <p:spPr>
          <a:xfrm>
            <a:off x="2704867" y="7968295"/>
            <a:ext cx="2393595" cy="49156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ja-JP" sz="2581">
                <a:solidFill>
                  <a:srgbClr val="607985"/>
                </a:solidFill>
                <a:latin typeface="Yu Gothic"/>
                <a:ea typeface="Yu Gothic"/>
                <a:cs typeface="Yu Gothic"/>
              </a:rPr>
              <a:t>10,000円 × 1</a:t>
            </a:r>
          </a:p>
        </p:txBody>
      </p:sp>
      <p:sp>
        <p:nvSpPr>
          <p:cNvPr id="9803" name="Sample object 10"/>
          <p:cNvSpPr>
            <a:spLocks noGrp="1" noMove="1" noResize="1" noRot="1" noChangeAspect="1" noChangeShapeType="1"/>
          </p:cNvSpPr>
          <p:nvPr/>
        </p:nvSpPr>
        <p:spPr>
          <a:xfrm>
            <a:off x="14667367" y="7218347"/>
            <a:ext cx="8250000" cy="366667"/>
          </a:xfrm>
          <a:prstGeom prst="roundRect">
            <a:avLst>
              <a:gd name="adj" fmla="val 50000"/>
            </a:avLst>
          </a:prstGeom>
          <a:solidFill>
            <a:srgbClr val="F0F4F7"/>
          </a:solidFill>
          <a:ln>
            <a:noFill/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804" name="Sample object 11"/>
          <p:cNvSpPr>
            <a:spLocks noGrp="1" noMove="1" noResize="1" noRot="1" noChangeAspect="1" noChangeShapeType="1"/>
          </p:cNvSpPr>
          <p:nvPr/>
        </p:nvSpPr>
        <p:spPr>
          <a:xfrm>
            <a:off x="14667367" y="7218347"/>
            <a:ext cx="1375000" cy="366667"/>
          </a:xfrm>
          <a:prstGeom prst="roundRect">
            <a:avLst>
              <a:gd name="adj" fmla="val 50000"/>
            </a:avLst>
          </a:prstGeom>
          <a:solidFill>
            <a:srgbClr val="7EBDB9"/>
          </a:solidFill>
          <a:ln>
            <a:noFill/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805" name="Sample object 12"/>
          <p:cNvSpPr>
            <a:spLocks noGrp="1" noMove="1" noResize="1" noRot="1" noChangeAspect="1" noChangeShapeType="1"/>
          </p:cNvSpPr>
          <p:nvPr/>
        </p:nvSpPr>
        <p:spPr>
          <a:xfrm>
            <a:off x="25998589" y="7058503"/>
            <a:ext cx="2327111" cy="64281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r"/>
            <a:r>
              <a:rPr lang="ja-JP" sz="3375" b="1">
                <a:solidFill>
                  <a:srgbClr val="39505C"/>
                </a:solidFill>
                <a:latin typeface="Yu Gothic"/>
                <a:ea typeface="Yu Gothic"/>
                <a:cs typeface="Yu Gothic"/>
              </a:rPr>
              <a:t>10,000円</a:t>
            </a:r>
          </a:p>
        </p:txBody>
      </p:sp>
      <p:sp>
        <p:nvSpPr>
          <p:cNvPr id="9806" name="Sample object 13"/>
          <p:cNvSpPr>
            <a:spLocks noGrp="1" noMove="1" noResize="1" noRot="1" noChangeAspect="1" noChangeShapeType="1"/>
          </p:cNvSpPr>
          <p:nvPr/>
        </p:nvSpPr>
        <p:spPr>
          <a:xfrm>
            <a:off x="1925700" y="8467305"/>
            <a:ext cx="26400000" cy="22917"/>
          </a:xfrm>
          <a:prstGeom prst="rect">
            <a:avLst/>
          </a:prstGeom>
          <a:solidFill>
            <a:srgbClr val="EEF3F6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/>
        </p:txBody>
      </p:sp>
      <p:sp>
        <p:nvSpPr>
          <p:cNvPr id="9807" name="Sample object 14"/>
          <p:cNvSpPr>
            <a:spLocks noGrp="1" noMove="1" noResize="1" noRot="1" noChangeAspect="1" noChangeShapeType="1"/>
          </p:cNvSpPr>
          <p:nvPr/>
        </p:nvSpPr>
        <p:spPr>
          <a:xfrm>
            <a:off x="2063200" y="8982930"/>
            <a:ext cx="412500" cy="412500"/>
          </a:xfrm>
          <a:prstGeom prst="roundRect">
            <a:avLst>
              <a:gd name="adj" fmla="val 22222"/>
            </a:avLst>
          </a:prstGeom>
          <a:solidFill>
            <a:srgbClr val="7EBDB9"/>
          </a:solidFill>
          <a:ln>
            <a:noFill/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808" name="Sample object 15"/>
          <p:cNvSpPr>
            <a:spLocks noGrp="1" noMove="1" noResize="1" noRot="1" noChangeAspect="1" noChangeShapeType="1"/>
          </p:cNvSpPr>
          <p:nvPr/>
        </p:nvSpPr>
        <p:spPr>
          <a:xfrm>
            <a:off x="2704867" y="8846003"/>
            <a:ext cx="5182742" cy="64281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ja-JP" sz="3375" b="1">
                <a:solidFill>
                  <a:srgbClr val="39505C"/>
                </a:solidFill>
                <a:latin typeface="Yu Gothic"/>
                <a:ea typeface="Yu Gothic"/>
                <a:cs typeface="Yu Gothic"/>
              </a:rPr>
              <a:t>歯周基本治療・清掃指導</a:t>
            </a:r>
          </a:p>
        </p:txBody>
      </p:sp>
      <p:sp>
        <p:nvSpPr>
          <p:cNvPr id="9809" name="Sample object 16"/>
          <p:cNvSpPr>
            <a:spLocks noGrp="1" noMove="1" noResize="1" noRot="1" noChangeAspect="1" noChangeShapeType="1"/>
          </p:cNvSpPr>
          <p:nvPr/>
        </p:nvSpPr>
        <p:spPr>
          <a:xfrm>
            <a:off x="2704867" y="9480795"/>
            <a:ext cx="799517" cy="49156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ja-JP" sz="2581">
                <a:solidFill>
                  <a:srgbClr val="607985"/>
                </a:solidFill>
                <a:latin typeface="Yu Gothic"/>
                <a:ea typeface="Yu Gothic"/>
                <a:cs typeface="Yu Gothic"/>
              </a:rPr>
              <a:t>全体</a:t>
            </a:r>
          </a:p>
        </p:txBody>
      </p:sp>
      <p:sp>
        <p:nvSpPr>
          <p:cNvPr id="9810" name="Sample object 17"/>
          <p:cNvSpPr>
            <a:spLocks noGrp="1" noMove="1" noResize="1" noRot="1" noChangeAspect="1" noChangeShapeType="1"/>
          </p:cNvSpPr>
          <p:nvPr/>
        </p:nvSpPr>
        <p:spPr>
          <a:xfrm>
            <a:off x="2704867" y="9916211"/>
            <a:ext cx="2161066" cy="49156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ja-JP" sz="2581">
                <a:solidFill>
                  <a:srgbClr val="607985"/>
                </a:solidFill>
                <a:latin typeface="Yu Gothic"/>
                <a:ea typeface="Yu Gothic"/>
                <a:cs typeface="Yu Gothic"/>
              </a:rPr>
              <a:t>8,000円 × 2</a:t>
            </a:r>
          </a:p>
        </p:txBody>
      </p:sp>
      <p:sp>
        <p:nvSpPr>
          <p:cNvPr id="9811" name="Sample object 18"/>
          <p:cNvSpPr>
            <a:spLocks noGrp="1" noMove="1" noResize="1" noRot="1" noChangeAspect="1" noChangeShapeType="1"/>
          </p:cNvSpPr>
          <p:nvPr/>
        </p:nvSpPr>
        <p:spPr>
          <a:xfrm>
            <a:off x="14667367" y="9166263"/>
            <a:ext cx="8250000" cy="366667"/>
          </a:xfrm>
          <a:prstGeom prst="roundRect">
            <a:avLst>
              <a:gd name="adj" fmla="val 50000"/>
            </a:avLst>
          </a:prstGeom>
          <a:solidFill>
            <a:srgbClr val="F0F4F7"/>
          </a:solidFill>
          <a:ln>
            <a:noFill/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812" name="Sample object 19"/>
          <p:cNvSpPr>
            <a:spLocks noGrp="1" noMove="1" noResize="1" noRot="1" noChangeAspect="1" noChangeShapeType="1"/>
          </p:cNvSpPr>
          <p:nvPr/>
        </p:nvSpPr>
        <p:spPr>
          <a:xfrm>
            <a:off x="14667367" y="9166263"/>
            <a:ext cx="2200000" cy="366667"/>
          </a:xfrm>
          <a:prstGeom prst="roundRect">
            <a:avLst>
              <a:gd name="adj" fmla="val 50000"/>
            </a:avLst>
          </a:prstGeom>
          <a:solidFill>
            <a:srgbClr val="7EBDB9"/>
          </a:solidFill>
          <a:ln>
            <a:noFill/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813" name="Sample object 20"/>
          <p:cNvSpPr>
            <a:spLocks noGrp="1" noMove="1" noResize="1" noRot="1" noChangeAspect="1" noChangeShapeType="1"/>
          </p:cNvSpPr>
          <p:nvPr/>
        </p:nvSpPr>
        <p:spPr>
          <a:xfrm>
            <a:off x="25998589" y="9006420"/>
            <a:ext cx="2327111" cy="64281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r"/>
            <a:r>
              <a:rPr lang="ja-JP" sz="3375" b="1">
                <a:solidFill>
                  <a:srgbClr val="39505C"/>
                </a:solidFill>
                <a:latin typeface="Yu Gothic"/>
                <a:ea typeface="Yu Gothic"/>
                <a:cs typeface="Yu Gothic"/>
              </a:rPr>
              <a:t>16,000円</a:t>
            </a:r>
          </a:p>
        </p:txBody>
      </p:sp>
      <p:sp>
        <p:nvSpPr>
          <p:cNvPr id="9814" name="Sample object 21"/>
          <p:cNvSpPr>
            <a:spLocks noGrp="1" noMove="1" noResize="1" noRot="1" noChangeAspect="1" noChangeShapeType="1"/>
          </p:cNvSpPr>
          <p:nvPr/>
        </p:nvSpPr>
        <p:spPr>
          <a:xfrm>
            <a:off x="1925700" y="10415222"/>
            <a:ext cx="26400000" cy="22917"/>
          </a:xfrm>
          <a:prstGeom prst="rect">
            <a:avLst/>
          </a:prstGeom>
          <a:solidFill>
            <a:srgbClr val="EEF3F6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/>
        </p:txBody>
      </p:sp>
      <p:sp>
        <p:nvSpPr>
          <p:cNvPr id="9815" name="Sample object 22"/>
          <p:cNvSpPr>
            <a:spLocks noGrp="1" noMove="1" noResize="1" noRot="1" noChangeAspect="1" noChangeShapeType="1"/>
          </p:cNvSpPr>
          <p:nvPr/>
        </p:nvSpPr>
        <p:spPr>
          <a:xfrm>
            <a:off x="2063200" y="10930847"/>
            <a:ext cx="412500" cy="412500"/>
          </a:xfrm>
          <a:prstGeom prst="roundRect">
            <a:avLst>
              <a:gd name="adj" fmla="val 22222"/>
            </a:avLst>
          </a:prstGeom>
          <a:solidFill>
            <a:srgbClr val="7EBDB9"/>
          </a:solidFill>
          <a:ln>
            <a:noFill/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816" name="Sample object 23"/>
          <p:cNvSpPr>
            <a:spLocks noGrp="1" noMove="1" noResize="1" noRot="1" noChangeAspect="1" noChangeShapeType="1"/>
          </p:cNvSpPr>
          <p:nvPr/>
        </p:nvSpPr>
        <p:spPr>
          <a:xfrm>
            <a:off x="2704867" y="10793920"/>
            <a:ext cx="5182742" cy="64281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ja-JP" sz="3375" b="1">
                <a:solidFill>
                  <a:srgbClr val="39505C"/>
                </a:solidFill>
                <a:latin typeface="Yu Gothic"/>
                <a:ea typeface="Yu Gothic"/>
                <a:cs typeface="Yu Gothic"/>
              </a:rPr>
              <a:t>ダイレクトボンディング</a:t>
            </a:r>
          </a:p>
        </p:txBody>
      </p:sp>
      <p:sp>
        <p:nvSpPr>
          <p:cNvPr id="9817" name="Sample object 24"/>
          <p:cNvSpPr>
            <a:spLocks noGrp="1" noMove="1" noResize="1" noRot="1" noChangeAspect="1" noChangeShapeType="1"/>
          </p:cNvSpPr>
          <p:nvPr/>
        </p:nvSpPr>
        <p:spPr>
          <a:xfrm>
            <a:off x="2704867" y="11428711"/>
            <a:ext cx="2326349" cy="49156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ja-JP" sz="2581">
                <a:solidFill>
                  <a:srgbClr val="607985"/>
                </a:solidFill>
                <a:latin typeface="Yu Gothic"/>
                <a:ea typeface="Yu Gothic"/>
                <a:cs typeface="Yu Gothic"/>
              </a:rPr>
              <a:t>右上6・左下6</a:t>
            </a:r>
          </a:p>
        </p:txBody>
      </p:sp>
      <p:sp>
        <p:nvSpPr>
          <p:cNvPr id="9818" name="Sample object 25"/>
          <p:cNvSpPr>
            <a:spLocks noGrp="1" noMove="1" noResize="1" noRot="1" noChangeAspect="1" noChangeShapeType="1"/>
          </p:cNvSpPr>
          <p:nvPr/>
        </p:nvSpPr>
        <p:spPr>
          <a:xfrm>
            <a:off x="2704867" y="11864128"/>
            <a:ext cx="2393595" cy="49156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ja-JP" sz="2581">
                <a:solidFill>
                  <a:srgbClr val="607985"/>
                </a:solidFill>
                <a:latin typeface="Yu Gothic"/>
                <a:ea typeface="Yu Gothic"/>
                <a:cs typeface="Yu Gothic"/>
              </a:rPr>
              <a:t>30,000円 × 2</a:t>
            </a:r>
          </a:p>
        </p:txBody>
      </p:sp>
      <p:sp>
        <p:nvSpPr>
          <p:cNvPr id="9819" name="Sample object 26"/>
          <p:cNvSpPr>
            <a:spLocks noGrp="1" noMove="1" noResize="1" noRot="1" noChangeAspect="1" noChangeShapeType="1"/>
          </p:cNvSpPr>
          <p:nvPr/>
        </p:nvSpPr>
        <p:spPr>
          <a:xfrm>
            <a:off x="14667367" y="11114180"/>
            <a:ext cx="8250000" cy="366667"/>
          </a:xfrm>
          <a:prstGeom prst="roundRect">
            <a:avLst>
              <a:gd name="adj" fmla="val 50000"/>
            </a:avLst>
          </a:prstGeom>
          <a:solidFill>
            <a:srgbClr val="F0F4F7"/>
          </a:solidFill>
          <a:ln>
            <a:noFill/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820" name="Sample object 27"/>
          <p:cNvSpPr>
            <a:spLocks noGrp="1" noMove="1" noResize="1" noRot="1" noChangeAspect="1" noChangeShapeType="1"/>
          </p:cNvSpPr>
          <p:nvPr/>
        </p:nvSpPr>
        <p:spPr>
          <a:xfrm>
            <a:off x="14667367" y="11114180"/>
            <a:ext cx="8250000" cy="366667"/>
          </a:xfrm>
          <a:prstGeom prst="roundRect">
            <a:avLst>
              <a:gd name="adj" fmla="val 50000"/>
            </a:avLst>
          </a:prstGeom>
          <a:solidFill>
            <a:srgbClr val="7EBDB9"/>
          </a:solidFill>
          <a:ln>
            <a:noFill/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821" name="Sample object 28"/>
          <p:cNvSpPr>
            <a:spLocks noGrp="1" noMove="1" noResize="1" noRot="1" noChangeAspect="1" noChangeShapeType="1"/>
          </p:cNvSpPr>
          <p:nvPr/>
        </p:nvSpPr>
        <p:spPr>
          <a:xfrm>
            <a:off x="25998589" y="10954336"/>
            <a:ext cx="2327111" cy="64281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r"/>
            <a:r>
              <a:rPr lang="ja-JP" sz="3375" b="1">
                <a:solidFill>
                  <a:srgbClr val="39505C"/>
                </a:solidFill>
                <a:latin typeface="Yu Gothic"/>
                <a:ea typeface="Yu Gothic"/>
                <a:cs typeface="Yu Gothic"/>
              </a:rPr>
              <a:t>60,000円</a:t>
            </a:r>
          </a:p>
        </p:txBody>
      </p:sp>
      <p:sp>
        <p:nvSpPr>
          <p:cNvPr id="9822" name="Sample object 29"/>
          <p:cNvSpPr>
            <a:spLocks noGrp="1" noMove="1" noResize="1" noRot="1" noChangeAspect="1" noChangeShapeType="1"/>
          </p:cNvSpPr>
          <p:nvPr/>
        </p:nvSpPr>
        <p:spPr>
          <a:xfrm>
            <a:off x="1925700" y="12363138"/>
            <a:ext cx="26400000" cy="22917"/>
          </a:xfrm>
          <a:prstGeom prst="rect">
            <a:avLst/>
          </a:prstGeom>
          <a:solidFill>
            <a:srgbClr val="EEF3F6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/>
        </p:txBody>
      </p:sp>
      <p:sp>
        <p:nvSpPr>
          <p:cNvPr id="9823" name="Sample object 30"/>
          <p:cNvSpPr>
            <a:spLocks noGrp="1" noMove="1" noResize="1" noRot="1" noChangeAspect="1" noChangeShapeType="1"/>
          </p:cNvSpPr>
          <p:nvPr/>
        </p:nvSpPr>
        <p:spPr>
          <a:xfrm>
            <a:off x="14667367" y="12958972"/>
            <a:ext cx="13658333" cy="22917"/>
          </a:xfrm>
          <a:prstGeom prst="rect">
            <a:avLst/>
          </a:prstGeom>
          <a:solidFill>
            <a:srgbClr val="DDE7EC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/>
        </p:txBody>
      </p:sp>
      <p:sp>
        <p:nvSpPr>
          <p:cNvPr id="9824" name="Sample object 31"/>
          <p:cNvSpPr>
            <a:spLocks noGrp="1" noMove="1" noResize="1" noRot="1" noChangeAspect="1" noChangeShapeType="1"/>
          </p:cNvSpPr>
          <p:nvPr/>
        </p:nvSpPr>
        <p:spPr>
          <a:xfrm>
            <a:off x="14667367" y="13345690"/>
            <a:ext cx="2541917" cy="5671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ja-JP" sz="2978">
                <a:solidFill>
                  <a:srgbClr val="607985"/>
                </a:solidFill>
                <a:latin typeface="Yu Gothic"/>
                <a:ea typeface="Yu Gothic"/>
                <a:cs typeface="Yu Gothic"/>
              </a:rPr>
              <a:t>合計（税抜）</a:t>
            </a:r>
          </a:p>
        </p:txBody>
      </p:sp>
      <p:sp>
        <p:nvSpPr>
          <p:cNvPr id="9825" name="Sample object 32"/>
          <p:cNvSpPr>
            <a:spLocks noGrp="1" noMove="1" noResize="1" noRot="1" noChangeAspect="1" noChangeShapeType="1"/>
          </p:cNvSpPr>
          <p:nvPr/>
        </p:nvSpPr>
        <p:spPr>
          <a:xfrm>
            <a:off x="26130085" y="13318763"/>
            <a:ext cx="2195615" cy="605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r"/>
            <a:r>
              <a:rPr lang="ja-JP" sz="3176" b="1">
                <a:solidFill>
                  <a:srgbClr val="39505C"/>
                </a:solidFill>
                <a:latin typeface="Yu Gothic"/>
                <a:ea typeface="Yu Gothic"/>
                <a:cs typeface="Yu Gothic"/>
              </a:rPr>
              <a:t>86,000円</a:t>
            </a:r>
          </a:p>
        </p:txBody>
      </p:sp>
      <p:sp>
        <p:nvSpPr>
          <p:cNvPr id="9826" name="Sample object 33"/>
          <p:cNvSpPr>
            <a:spLocks noGrp="1" noMove="1" noResize="1" noRot="1" noChangeAspect="1" noChangeShapeType="1"/>
          </p:cNvSpPr>
          <p:nvPr/>
        </p:nvSpPr>
        <p:spPr>
          <a:xfrm>
            <a:off x="14667367" y="14079024"/>
            <a:ext cx="3078522" cy="5671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ja-JP" sz="2978">
                <a:solidFill>
                  <a:srgbClr val="607985"/>
                </a:solidFill>
                <a:latin typeface="Yu Gothic"/>
                <a:ea typeface="Yu Gothic"/>
                <a:cs typeface="Yu Gothic"/>
              </a:rPr>
              <a:t>消費税（10％）</a:t>
            </a:r>
          </a:p>
        </p:txBody>
      </p:sp>
      <p:sp>
        <p:nvSpPr>
          <p:cNvPr id="9827" name="Sample object 34"/>
          <p:cNvSpPr>
            <a:spLocks noGrp="1" noMove="1" noResize="1" noRot="1" noChangeAspect="1" noChangeShapeType="1"/>
          </p:cNvSpPr>
          <p:nvPr/>
        </p:nvSpPr>
        <p:spPr>
          <a:xfrm>
            <a:off x="26440233" y="14052097"/>
            <a:ext cx="1885467" cy="605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r"/>
            <a:r>
              <a:rPr lang="ja-JP" sz="3176" b="1">
                <a:solidFill>
                  <a:srgbClr val="39505C"/>
                </a:solidFill>
                <a:latin typeface="Yu Gothic"/>
                <a:ea typeface="Yu Gothic"/>
                <a:cs typeface="Yu Gothic"/>
              </a:rPr>
              <a:t>8,600円</a:t>
            </a:r>
          </a:p>
        </p:txBody>
      </p:sp>
      <p:sp>
        <p:nvSpPr>
          <p:cNvPr id="9828" name="Sample object 35"/>
          <p:cNvSpPr>
            <a:spLocks noGrp="1" noMove="1" noResize="1" noRot="1" noChangeAspect="1" noChangeShapeType="1"/>
          </p:cNvSpPr>
          <p:nvPr/>
        </p:nvSpPr>
        <p:spPr>
          <a:xfrm>
            <a:off x="14667367" y="14987097"/>
            <a:ext cx="13658333" cy="1145833"/>
          </a:xfrm>
          <a:prstGeom prst="roundRect">
            <a:avLst>
              <a:gd name="adj" fmla="val 20000"/>
            </a:avLst>
          </a:prstGeom>
          <a:solidFill>
            <a:srgbClr val="E9F4F3"/>
          </a:solidFill>
          <a:ln w="6350">
            <a:solidFill>
              <a:srgbClr val="C1DFDD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829" name="Sample object 36"/>
          <p:cNvSpPr>
            <a:spLocks noGrp="1" noMove="1" noResize="1" noRot="1" noChangeAspect="1" noChangeShapeType="1"/>
          </p:cNvSpPr>
          <p:nvPr/>
        </p:nvSpPr>
        <p:spPr>
          <a:xfrm>
            <a:off x="15079867" y="15262670"/>
            <a:ext cx="4719917" cy="64281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ja-JP" sz="3375" b="1">
                <a:solidFill>
                  <a:srgbClr val="218D87"/>
                </a:solidFill>
                <a:latin typeface="Yu Gothic"/>
                <a:ea typeface="Yu Gothic"/>
                <a:cs typeface="Yu Gothic"/>
              </a:rPr>
              <a:t>お支払い合計（税込）</a:t>
            </a:r>
          </a:p>
        </p:txBody>
      </p:sp>
      <p:sp>
        <p:nvSpPr>
          <p:cNvPr id="9830" name="Sample object 37"/>
          <p:cNvSpPr>
            <a:spLocks noGrp="1" noMove="1" noResize="1" noRot="1" noChangeAspect="1" noChangeShapeType="1"/>
          </p:cNvSpPr>
          <p:nvPr/>
        </p:nvSpPr>
        <p:spPr>
          <a:xfrm>
            <a:off x="25105935" y="15177878"/>
            <a:ext cx="2853098" cy="79406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r"/>
            <a:r>
              <a:rPr lang="ja-JP" sz="4168" b="1">
                <a:solidFill>
                  <a:srgbClr val="218D87"/>
                </a:solidFill>
                <a:latin typeface="Yu Gothic"/>
                <a:ea typeface="Yu Gothic"/>
                <a:cs typeface="Yu Gothic"/>
              </a:rPr>
              <a:t>94,600円</a:t>
            </a:r>
          </a:p>
        </p:txBody>
      </p:sp>
      <p:sp>
        <p:nvSpPr>
          <p:cNvPr id="9832" name="Sample object 38"/>
          <p:cNvSpPr txBox="1"/>
          <p:nvPr/>
        </p:nvSpPr>
        <p:spPr>
          <a:xfrm>
            <a:off x="1000000" y="20450000"/>
            <a:ext cx="22000000" cy="450000"/>
          </a:xfrm>
        </p:spPr>
        <p:txBody>
          <a:bodyPr wrap="square"/>
          <a:lstStyle/>
          <a:p>
            <a:r>
              <a:rPr sz="2300">
                <a:solidFill>
                  <a:srgbClr val="507478"/>
                </a:solidFill>
                <a:latin typeface="Yu Gothic"/>
                <a:ea typeface="Yu Gothic"/>
              </a:rPr>
              <a:t>AI生成画像・架空の入力例  |  Sample Dental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1" showMasterPhAnim="1">
  <p:cSld>
    <p:spTree>
      <p:nvGrpSpPr>
        <p:cNvPr id="1" name="Sample object 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6" name="Sample object 1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0251400" cy="21386800"/>
          </a:xfrm>
          <a:prstGeom prst="rect">
            <a:avLst/>
          </a:prstGeom>
        </p:spPr>
      </p:pic>
      <p:pic>
        <p:nvPicPr>
          <p:cNvPr id="284" name="Sample object 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3347072" y="18572441"/>
            <a:ext cx="3557256" cy="2434385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702" name="Sample object 3"/>
          <p:cNvGraphicFramePr/>
          <p:nvPr/>
        </p:nvGraphicFramePr>
        <p:xfrm>
          <a:off x="725700" y="4700000"/>
          <a:ext cx="28800000" cy="3920000"/>
        </p:xfrm>
        <a:graphic>
          <a:graphicData uri="http://schemas.openxmlformats.org/drawingml/2006/table">
            <a:tbl>
              <a:tblPr firstRow="1" bandRow="0"/>
              <a:tblGrid>
                <a:gridCol w="2200000"/>
                <a:gridCol w="1850000"/>
                <a:gridCol w="1850000"/>
                <a:gridCol w="1850000"/>
                <a:gridCol w="1850000"/>
                <a:gridCol w="1850000"/>
                <a:gridCol w="1850000"/>
                <a:gridCol w="1850000"/>
                <a:gridCol w="1850000"/>
                <a:gridCol w="1850000"/>
                <a:gridCol w="1850000"/>
                <a:gridCol w="1850000"/>
                <a:gridCol w="1850000"/>
                <a:gridCol w="2200000"/>
                <a:gridCol w="2200000"/>
              </a:tblGrid>
              <a:tr h="920000">
                <a:tc>
                  <a:txBody>
                    <a:bodyPr wrap="square">
                      <a:normAutofit/>
                    </a:bodyPr>
                    <a:lstStyle/>
                    <a:p>
                      <a:pPr algn="ctr"/>
                      <a:r>
                        <a:rPr lang="ja-JP" sz="2400" dirty="0">
                          <a:solidFill>
                            <a:srgbClr val="535353"/>
                          </a:solidFill>
                          <a:latin typeface="Yu Gothic"/>
                          <a:ea typeface="Yu Gothic"/>
                          <a:cs typeface="Yu Gothic"/>
                          <a:sym typeface="Yu Gothic"/>
                        </a:rPr>
                        <a:t>歯種</a:t>
                      </a:r>
                    </a:p>
                  </a:txBody>
                  <a:tcPr marL="30000" marR="30000" marT="24000" marB="24000" anchor="ctr">
                    <a:lnL>
                      <a:ln w="6350">
                        <a:solidFill>
                          <a:srgbClr val="C4CED4"/>
                        </a:solidFill>
                      </a:ln>
                    </a:lnL>
                    <a:lnR>
                      <a:ln w="6350">
                        <a:solidFill>
                          <a:srgbClr val="C4CED4"/>
                        </a:solidFill>
                      </a:ln>
                    </a:lnR>
                    <a:lnT>
                      <a:ln w="6350">
                        <a:solidFill>
                          <a:srgbClr val="C4CED4"/>
                        </a:solidFill>
                      </a:ln>
                    </a:lnT>
                    <a:lnB>
                      <a:ln w="6350">
                        <a:solidFill>
                          <a:srgbClr val="C4CED4"/>
                        </a:solidFill>
                      </a:ln>
                    </a:lnB>
                    <a:solidFill>
                      <a:srgbClr val="F4F7F8"/>
                    </a:solidFill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algn="ctr"/>
                      <a:r>
                        <a:rPr lang="ja-JP" sz="2400" dirty="0">
                          <a:solidFill>
                            <a:srgbClr val="535353"/>
                          </a:solidFill>
                          <a:latin typeface="Yu Gothic"/>
                          <a:ea typeface="Yu Gothic"/>
                          <a:cs typeface="Yu Gothic"/>
                          <a:sym typeface="Yu Gothic"/>
                        </a:rPr>
                        <a:t>右6</a:t>
                      </a:r>
                    </a:p>
                  </a:txBody>
                  <a:tcPr marL="30000" marR="30000" marT="24000" marB="24000" anchor="ctr">
                    <a:lnL>
                      <a:ln w="6350">
                        <a:solidFill>
                          <a:srgbClr val="C4CED4"/>
                        </a:solidFill>
                      </a:ln>
                    </a:lnL>
                    <a:lnR>
                      <a:ln w="6350">
                        <a:solidFill>
                          <a:srgbClr val="C4CED4"/>
                        </a:solidFill>
                      </a:ln>
                    </a:lnR>
                    <a:lnT>
                      <a:ln w="6350">
                        <a:solidFill>
                          <a:srgbClr val="C4CED4"/>
                        </a:solidFill>
                      </a:ln>
                    </a:lnT>
                    <a:lnB>
                      <a:ln w="6350">
                        <a:solidFill>
                          <a:srgbClr val="C4CED4"/>
                        </a:solidFill>
                      </a:ln>
                    </a:lnB>
                    <a:solidFill>
                      <a:srgbClr val="EFF3F5"/>
                    </a:solidFill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algn="ctr"/>
                      <a:r>
                        <a:rPr lang="ja-JP" sz="2400" dirty="0">
                          <a:solidFill>
                            <a:srgbClr val="535353"/>
                          </a:solidFill>
                          <a:latin typeface="Yu Gothic"/>
                          <a:ea typeface="Yu Gothic"/>
                          <a:cs typeface="Yu Gothic"/>
                          <a:sym typeface="Yu Gothic"/>
                        </a:rPr>
                        <a:t>右5</a:t>
                      </a:r>
                    </a:p>
                  </a:txBody>
                  <a:tcPr marL="30000" marR="30000" marT="24000" marB="24000" anchor="ctr">
                    <a:lnL>
                      <a:ln w="6350">
                        <a:solidFill>
                          <a:srgbClr val="C4CED4"/>
                        </a:solidFill>
                      </a:ln>
                    </a:lnL>
                    <a:lnR>
                      <a:ln w="6350">
                        <a:solidFill>
                          <a:srgbClr val="C4CED4"/>
                        </a:solidFill>
                      </a:ln>
                    </a:lnR>
                    <a:lnT>
                      <a:ln w="6350">
                        <a:solidFill>
                          <a:srgbClr val="C4CED4"/>
                        </a:solidFill>
                      </a:ln>
                    </a:lnT>
                    <a:lnB>
                      <a:ln w="6350">
                        <a:solidFill>
                          <a:srgbClr val="C4CED4"/>
                        </a:solidFill>
                      </a:ln>
                    </a:lnB>
                    <a:solidFill>
                      <a:srgbClr val="EFF3F5"/>
                    </a:solidFill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algn="ctr"/>
                      <a:r>
                        <a:rPr lang="ja-JP" sz="2400" dirty="0">
                          <a:solidFill>
                            <a:srgbClr val="535353"/>
                          </a:solidFill>
                          <a:latin typeface="Yu Gothic"/>
                          <a:ea typeface="Yu Gothic"/>
                          <a:cs typeface="Yu Gothic"/>
                          <a:sym typeface="Yu Gothic"/>
                        </a:rPr>
                        <a:t>右4</a:t>
                      </a:r>
                    </a:p>
                  </a:txBody>
                  <a:tcPr marL="30000" marR="30000" marT="24000" marB="24000" anchor="ctr">
                    <a:lnL>
                      <a:ln w="6350">
                        <a:solidFill>
                          <a:srgbClr val="C4CED4"/>
                        </a:solidFill>
                      </a:ln>
                    </a:lnL>
                    <a:lnR>
                      <a:ln w="6350">
                        <a:solidFill>
                          <a:srgbClr val="C4CED4"/>
                        </a:solidFill>
                      </a:ln>
                    </a:lnR>
                    <a:lnT>
                      <a:ln w="6350">
                        <a:solidFill>
                          <a:srgbClr val="C4CED4"/>
                        </a:solidFill>
                      </a:ln>
                    </a:lnT>
                    <a:lnB>
                      <a:ln w="6350">
                        <a:solidFill>
                          <a:srgbClr val="C4CED4"/>
                        </a:solidFill>
                      </a:ln>
                    </a:lnB>
                    <a:solidFill>
                      <a:srgbClr val="EFF3F5"/>
                    </a:solidFill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algn="ctr"/>
                      <a:r>
                        <a:rPr lang="ja-JP" sz="2400" dirty="0">
                          <a:solidFill>
                            <a:srgbClr val="535353"/>
                          </a:solidFill>
                          <a:latin typeface="Yu Gothic"/>
                          <a:ea typeface="Yu Gothic"/>
                          <a:cs typeface="Yu Gothic"/>
                          <a:sym typeface="Yu Gothic"/>
                        </a:rPr>
                        <a:t>右3</a:t>
                      </a:r>
                    </a:p>
                  </a:txBody>
                  <a:tcPr marL="30000" marR="30000" marT="24000" marB="24000" anchor="ctr">
                    <a:lnL>
                      <a:ln w="6350">
                        <a:solidFill>
                          <a:srgbClr val="C4CED4"/>
                        </a:solidFill>
                      </a:ln>
                    </a:lnL>
                    <a:lnR>
                      <a:ln w="6350">
                        <a:solidFill>
                          <a:srgbClr val="C4CED4"/>
                        </a:solidFill>
                      </a:ln>
                    </a:lnR>
                    <a:lnT>
                      <a:ln w="6350">
                        <a:solidFill>
                          <a:srgbClr val="C4CED4"/>
                        </a:solidFill>
                      </a:ln>
                    </a:lnT>
                    <a:lnB>
                      <a:ln w="6350">
                        <a:solidFill>
                          <a:srgbClr val="C4CED4"/>
                        </a:solidFill>
                      </a:ln>
                    </a:lnB>
                    <a:solidFill>
                      <a:srgbClr val="EFF3F5"/>
                    </a:solidFill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algn="ctr"/>
                      <a:r>
                        <a:rPr lang="ja-JP" sz="2400" dirty="0">
                          <a:solidFill>
                            <a:srgbClr val="535353"/>
                          </a:solidFill>
                          <a:latin typeface="Yu Gothic"/>
                          <a:ea typeface="Yu Gothic"/>
                          <a:cs typeface="Yu Gothic"/>
                          <a:sym typeface="Yu Gothic"/>
                        </a:rPr>
                        <a:t>右2</a:t>
                      </a:r>
                    </a:p>
                  </a:txBody>
                  <a:tcPr marL="30000" marR="30000" marT="24000" marB="24000" anchor="ctr">
                    <a:lnL>
                      <a:ln w="6350">
                        <a:solidFill>
                          <a:srgbClr val="C4CED4"/>
                        </a:solidFill>
                      </a:ln>
                    </a:lnL>
                    <a:lnR>
                      <a:ln w="6350">
                        <a:solidFill>
                          <a:srgbClr val="C4CED4"/>
                        </a:solidFill>
                      </a:ln>
                    </a:lnR>
                    <a:lnT>
                      <a:ln w="6350">
                        <a:solidFill>
                          <a:srgbClr val="C4CED4"/>
                        </a:solidFill>
                      </a:ln>
                    </a:lnT>
                    <a:lnB>
                      <a:ln w="6350">
                        <a:solidFill>
                          <a:srgbClr val="C4CED4"/>
                        </a:solidFill>
                      </a:ln>
                    </a:lnB>
                    <a:solidFill>
                      <a:srgbClr val="EFF3F5"/>
                    </a:solidFill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algn="ctr"/>
                      <a:r>
                        <a:rPr lang="ja-JP" sz="2400" dirty="0">
                          <a:solidFill>
                            <a:srgbClr val="535353"/>
                          </a:solidFill>
                          <a:latin typeface="Yu Gothic"/>
                          <a:ea typeface="Yu Gothic"/>
                          <a:cs typeface="Yu Gothic"/>
                          <a:sym typeface="Yu Gothic"/>
                        </a:rPr>
                        <a:t>右1</a:t>
                      </a:r>
                    </a:p>
                  </a:txBody>
                  <a:tcPr marL="30000" marR="30000" marT="24000" marB="24000" anchor="ctr">
                    <a:lnL>
                      <a:ln w="6350">
                        <a:solidFill>
                          <a:srgbClr val="C4CED4"/>
                        </a:solidFill>
                      </a:ln>
                    </a:lnL>
                    <a:lnR>
                      <a:ln w="6350">
                        <a:solidFill>
                          <a:srgbClr val="C4CED4"/>
                        </a:solidFill>
                      </a:ln>
                    </a:lnR>
                    <a:lnT>
                      <a:ln w="6350">
                        <a:solidFill>
                          <a:srgbClr val="C4CED4"/>
                        </a:solidFill>
                      </a:ln>
                    </a:lnT>
                    <a:lnB>
                      <a:ln w="6350">
                        <a:solidFill>
                          <a:srgbClr val="C4CED4"/>
                        </a:solidFill>
                      </a:ln>
                    </a:lnB>
                    <a:solidFill>
                      <a:srgbClr val="EFF3F5"/>
                    </a:solidFill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algn="ctr"/>
                      <a:r>
                        <a:rPr lang="ja-JP" sz="2400" dirty="0">
                          <a:solidFill>
                            <a:srgbClr val="535353"/>
                          </a:solidFill>
                          <a:latin typeface="Yu Gothic"/>
                          <a:ea typeface="Yu Gothic"/>
                          <a:cs typeface="Yu Gothic"/>
                          <a:sym typeface="Yu Gothic"/>
                        </a:rPr>
                        <a:t>左1</a:t>
                      </a:r>
                    </a:p>
                  </a:txBody>
                  <a:tcPr marL="30000" marR="30000" marT="24000" marB="24000" anchor="ctr">
                    <a:lnL>
                      <a:ln w="6350">
                        <a:solidFill>
                          <a:srgbClr val="C4CED4"/>
                        </a:solidFill>
                      </a:ln>
                    </a:lnL>
                    <a:lnR>
                      <a:ln w="6350">
                        <a:solidFill>
                          <a:srgbClr val="C4CED4"/>
                        </a:solidFill>
                      </a:ln>
                    </a:lnR>
                    <a:lnT>
                      <a:ln w="6350">
                        <a:solidFill>
                          <a:srgbClr val="C4CED4"/>
                        </a:solidFill>
                      </a:ln>
                    </a:lnT>
                    <a:lnB>
                      <a:ln w="6350">
                        <a:solidFill>
                          <a:srgbClr val="C4CED4"/>
                        </a:solidFill>
                      </a:ln>
                    </a:lnB>
                    <a:solidFill>
                      <a:srgbClr val="EFF3F5"/>
                    </a:solidFill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algn="ctr"/>
                      <a:r>
                        <a:rPr lang="ja-JP" sz="2400" dirty="0">
                          <a:solidFill>
                            <a:srgbClr val="535353"/>
                          </a:solidFill>
                          <a:latin typeface="Yu Gothic"/>
                          <a:ea typeface="Yu Gothic"/>
                          <a:cs typeface="Yu Gothic"/>
                          <a:sym typeface="Yu Gothic"/>
                        </a:rPr>
                        <a:t>左2</a:t>
                      </a:r>
                    </a:p>
                  </a:txBody>
                  <a:tcPr marL="30000" marR="30000" marT="24000" marB="24000" anchor="ctr">
                    <a:lnL>
                      <a:ln w="6350">
                        <a:solidFill>
                          <a:srgbClr val="C4CED4"/>
                        </a:solidFill>
                      </a:ln>
                    </a:lnL>
                    <a:lnR>
                      <a:ln w="6350">
                        <a:solidFill>
                          <a:srgbClr val="C4CED4"/>
                        </a:solidFill>
                      </a:ln>
                    </a:lnR>
                    <a:lnT>
                      <a:ln w="6350">
                        <a:solidFill>
                          <a:srgbClr val="C4CED4"/>
                        </a:solidFill>
                      </a:ln>
                    </a:lnT>
                    <a:lnB>
                      <a:ln w="6350">
                        <a:solidFill>
                          <a:srgbClr val="C4CED4"/>
                        </a:solidFill>
                      </a:ln>
                    </a:lnB>
                    <a:solidFill>
                      <a:srgbClr val="EFF3F5"/>
                    </a:solidFill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algn="ctr"/>
                      <a:r>
                        <a:rPr lang="ja-JP" sz="2400" dirty="0">
                          <a:solidFill>
                            <a:srgbClr val="535353"/>
                          </a:solidFill>
                          <a:latin typeface="Yu Gothic"/>
                          <a:ea typeface="Yu Gothic"/>
                          <a:cs typeface="Yu Gothic"/>
                          <a:sym typeface="Yu Gothic"/>
                        </a:rPr>
                        <a:t>左3</a:t>
                      </a:r>
                    </a:p>
                  </a:txBody>
                  <a:tcPr marL="30000" marR="30000" marT="24000" marB="24000" anchor="ctr">
                    <a:lnL>
                      <a:ln w="6350">
                        <a:solidFill>
                          <a:srgbClr val="C4CED4"/>
                        </a:solidFill>
                      </a:ln>
                    </a:lnL>
                    <a:lnR>
                      <a:ln w="6350">
                        <a:solidFill>
                          <a:srgbClr val="C4CED4"/>
                        </a:solidFill>
                      </a:ln>
                    </a:lnR>
                    <a:lnT>
                      <a:ln w="6350">
                        <a:solidFill>
                          <a:srgbClr val="C4CED4"/>
                        </a:solidFill>
                      </a:ln>
                    </a:lnT>
                    <a:lnB>
                      <a:ln w="6350">
                        <a:solidFill>
                          <a:srgbClr val="C4CED4"/>
                        </a:solidFill>
                      </a:ln>
                    </a:lnB>
                    <a:solidFill>
                      <a:srgbClr val="EFF3F5"/>
                    </a:solidFill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algn="ctr"/>
                      <a:r>
                        <a:rPr lang="ja-JP" sz="2400" dirty="0">
                          <a:solidFill>
                            <a:srgbClr val="535353"/>
                          </a:solidFill>
                          <a:latin typeface="Yu Gothic"/>
                          <a:ea typeface="Yu Gothic"/>
                          <a:cs typeface="Yu Gothic"/>
                          <a:sym typeface="Yu Gothic"/>
                        </a:rPr>
                        <a:t>左4</a:t>
                      </a:r>
                    </a:p>
                  </a:txBody>
                  <a:tcPr marL="30000" marR="30000" marT="24000" marB="24000" anchor="ctr">
                    <a:lnL>
                      <a:ln w="6350">
                        <a:solidFill>
                          <a:srgbClr val="C4CED4"/>
                        </a:solidFill>
                      </a:ln>
                    </a:lnL>
                    <a:lnR>
                      <a:ln w="6350">
                        <a:solidFill>
                          <a:srgbClr val="C4CED4"/>
                        </a:solidFill>
                      </a:ln>
                    </a:lnR>
                    <a:lnT>
                      <a:ln w="6350">
                        <a:solidFill>
                          <a:srgbClr val="C4CED4"/>
                        </a:solidFill>
                      </a:ln>
                    </a:lnT>
                    <a:lnB>
                      <a:ln w="6350">
                        <a:solidFill>
                          <a:srgbClr val="C4CED4"/>
                        </a:solidFill>
                      </a:ln>
                    </a:lnB>
                    <a:solidFill>
                      <a:srgbClr val="EFF3F5"/>
                    </a:solidFill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algn="ctr"/>
                      <a:r>
                        <a:rPr lang="ja-JP" sz="2400" dirty="0">
                          <a:solidFill>
                            <a:srgbClr val="535353"/>
                          </a:solidFill>
                          <a:latin typeface="Yu Gothic"/>
                          <a:ea typeface="Yu Gothic"/>
                          <a:cs typeface="Yu Gothic"/>
                          <a:sym typeface="Yu Gothic"/>
                        </a:rPr>
                        <a:t>左5</a:t>
                      </a:r>
                    </a:p>
                  </a:txBody>
                  <a:tcPr marL="30000" marR="30000" marT="24000" marB="24000" anchor="ctr">
                    <a:lnL>
                      <a:ln w="6350">
                        <a:solidFill>
                          <a:srgbClr val="C4CED4"/>
                        </a:solidFill>
                      </a:ln>
                    </a:lnL>
                    <a:lnR>
                      <a:ln w="6350">
                        <a:solidFill>
                          <a:srgbClr val="C4CED4"/>
                        </a:solidFill>
                      </a:ln>
                    </a:lnR>
                    <a:lnT>
                      <a:ln w="6350">
                        <a:solidFill>
                          <a:srgbClr val="C4CED4"/>
                        </a:solidFill>
                      </a:ln>
                    </a:lnT>
                    <a:lnB>
                      <a:ln w="6350">
                        <a:solidFill>
                          <a:srgbClr val="C4CED4"/>
                        </a:solidFill>
                      </a:ln>
                    </a:lnB>
                    <a:solidFill>
                      <a:srgbClr val="EFF3F5"/>
                    </a:solidFill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algn="ctr"/>
                      <a:r>
                        <a:rPr lang="ja-JP" sz="2400" dirty="0">
                          <a:solidFill>
                            <a:srgbClr val="535353"/>
                          </a:solidFill>
                          <a:latin typeface="Yu Gothic"/>
                          <a:ea typeface="Yu Gothic"/>
                          <a:cs typeface="Yu Gothic"/>
                          <a:sym typeface="Yu Gothic"/>
                        </a:rPr>
                        <a:t>左6</a:t>
                      </a:r>
                    </a:p>
                  </a:txBody>
                  <a:tcPr marL="30000" marR="30000" marT="24000" marB="24000" anchor="ctr">
                    <a:lnL>
                      <a:ln w="6350">
                        <a:solidFill>
                          <a:srgbClr val="C4CED4"/>
                        </a:solidFill>
                      </a:ln>
                    </a:lnL>
                    <a:lnR>
                      <a:ln w="6350">
                        <a:solidFill>
                          <a:srgbClr val="C4CED4"/>
                        </a:solidFill>
                      </a:ln>
                    </a:lnR>
                    <a:lnT>
                      <a:ln w="6350">
                        <a:solidFill>
                          <a:srgbClr val="C4CED4"/>
                        </a:solidFill>
                      </a:ln>
                    </a:lnT>
                    <a:lnB>
                      <a:ln w="6350">
                        <a:solidFill>
                          <a:srgbClr val="C4CED4"/>
                        </a:solidFill>
                      </a:ln>
                    </a:lnB>
                    <a:solidFill>
                      <a:srgbClr val="EFF3F5"/>
                    </a:solidFill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algn="ctr"/>
                      <a:r>
                        <a:rPr lang="ja-JP" sz="2400" dirty="0">
                          <a:solidFill>
                            <a:srgbClr val="535353"/>
                          </a:solidFill>
                          <a:latin typeface="Yu Gothic"/>
                          <a:ea typeface="Yu Gothic"/>
                          <a:cs typeface="Yu Gothic"/>
                          <a:sym typeface="Yu Gothic"/>
                        </a:rPr>
                        <a:t>前歯計</a:t>
                      </a:r>
                    </a:p>
                  </a:txBody>
                  <a:tcPr marL="30000" marR="30000" marT="24000" marB="24000" anchor="ctr">
                    <a:lnL>
                      <a:ln w="6350">
                        <a:solidFill>
                          <a:srgbClr val="C4CED4"/>
                        </a:solidFill>
                      </a:ln>
                    </a:lnL>
                    <a:lnR>
                      <a:ln w="6350">
                        <a:solidFill>
                          <a:srgbClr val="C4CED4"/>
                        </a:solidFill>
                      </a:ln>
                    </a:lnR>
                    <a:lnT>
                      <a:ln w="6350">
                        <a:solidFill>
                          <a:srgbClr val="C4CED4"/>
                        </a:solidFill>
                      </a:ln>
                    </a:lnT>
                    <a:lnB>
                      <a:ln w="6350">
                        <a:solidFill>
                          <a:srgbClr val="C4CED4"/>
                        </a:solidFill>
                      </a:ln>
                    </a:lnB>
                    <a:solidFill>
                      <a:srgbClr val="E7EDF0"/>
                    </a:solidFill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algn="ctr"/>
                      <a:r>
                        <a:rPr lang="ja-JP" sz="2400" dirty="0">
                          <a:solidFill>
                            <a:srgbClr val="535353"/>
                          </a:solidFill>
                          <a:latin typeface="Yu Gothic"/>
                          <a:ea typeface="Yu Gothic"/>
                          <a:cs typeface="Yu Gothic"/>
                          <a:sym typeface="Yu Gothic"/>
                        </a:rPr>
                        <a:t>全体計</a:t>
                      </a:r>
                    </a:p>
                  </a:txBody>
                  <a:tcPr marL="30000" marR="30000" marT="24000" marB="24000" anchor="ctr">
                    <a:lnL>
                      <a:ln w="6350">
                        <a:solidFill>
                          <a:srgbClr val="C4CED4"/>
                        </a:solidFill>
                      </a:ln>
                    </a:lnL>
                    <a:lnR>
                      <a:ln w="6350">
                        <a:solidFill>
                          <a:srgbClr val="C4CED4"/>
                        </a:solidFill>
                      </a:ln>
                    </a:lnR>
                    <a:lnT>
                      <a:ln w="6350">
                        <a:solidFill>
                          <a:srgbClr val="C4CED4"/>
                        </a:solidFill>
                      </a:ln>
                    </a:lnT>
                    <a:lnB>
                      <a:ln w="6350">
                        <a:solidFill>
                          <a:srgbClr val="C4CED4"/>
                        </a:solidFill>
                      </a:ln>
                    </a:lnB>
                    <a:solidFill>
                      <a:srgbClr val="E7EDF0"/>
                    </a:solidFill>
                  </a:tcPr>
                </a:tc>
              </a:tr>
              <a:tr h="1500000">
                <a:tc>
                  <a:txBody>
                    <a:bodyPr wrap="square">
                      <a:normAutofit/>
                    </a:bodyPr>
                    <a:lstStyle/>
                    <a:p>
                      <a:pPr algn="ctr"/>
                      <a:r>
                        <a:rPr lang="ja-JP" sz="2600" dirty="0">
                          <a:solidFill>
                            <a:srgbClr val="535353"/>
                          </a:solidFill>
                          <a:latin typeface="Yu Gothic"/>
                          <a:ea typeface="Yu Gothic"/>
                          <a:cs typeface="Yu Gothic"/>
                          <a:sym typeface="Yu Gothic"/>
                        </a:rPr>
                        <a:t>上顎</a:t>
                      </a:r>
                    </a:p>
                  </a:txBody>
                  <a:tcPr marL="30000" marR="30000" marT="24000" marB="24000" anchor="ctr">
                    <a:lnL>
                      <a:ln w="6350">
                        <a:solidFill>
                          <a:srgbClr val="C4CED4"/>
                        </a:solidFill>
                      </a:ln>
                    </a:lnL>
                    <a:lnR>
                      <a:ln w="6350">
                        <a:solidFill>
                          <a:srgbClr val="C4CED4"/>
                        </a:solidFill>
                      </a:ln>
                    </a:lnR>
                    <a:lnT>
                      <a:ln w="6350">
                        <a:solidFill>
                          <a:srgbClr val="C4CED4"/>
                        </a:solidFill>
                      </a:ln>
                    </a:lnT>
                    <a:lnB>
                      <a:ln w="6350">
                        <a:solidFill>
                          <a:srgbClr val="C4CED4"/>
                        </a:solidFill>
                      </a:ln>
                    </a:lnB>
                    <a:solidFill>
                      <a:srgbClr val="F4F7F8"/>
                    </a:solidFill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algn="ctr"/>
                      <a:r>
                        <a:rPr lang="ja-JP" sz="2600" dirty="0">
                          <a:solidFill>
                            <a:srgbClr val="535353"/>
                          </a:solidFill>
                          <a:latin typeface="Yu Gothic"/>
                          <a:ea typeface="Yu Gothic"/>
                          <a:cs typeface="Yu Gothic"/>
                          <a:sym typeface="Yu Gothic"/>
                        </a:rPr>
                        <a:t>10.5</a:t>
                      </a:r>
                    </a:p>
                  </a:txBody>
                  <a:tcPr marL="30000" marR="30000" marT="24000" marB="24000" anchor="ctr">
                    <a:lnL>
                      <a:ln w="6350">
                        <a:solidFill>
                          <a:srgbClr val="C4CED4"/>
                        </a:solidFill>
                      </a:ln>
                    </a:lnL>
                    <a:lnR>
                      <a:ln w="6350">
                        <a:solidFill>
                          <a:srgbClr val="C4CED4"/>
                        </a:solidFill>
                      </a:ln>
                    </a:lnR>
                    <a:lnT>
                      <a:ln w="6350">
                        <a:solidFill>
                          <a:srgbClr val="C4CED4"/>
                        </a:solidFill>
                      </a:ln>
                    </a:lnT>
                    <a:lnB>
                      <a:ln w="6350">
                        <a:solidFill>
                          <a:srgbClr val="C4CED4"/>
                        </a:solidFill>
                      </a:ln>
                    </a:lnB>
                    <a:noFill/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algn="ctr"/>
                      <a:r>
                        <a:rPr lang="ja-JP" sz="2600" dirty="0">
                          <a:solidFill>
                            <a:srgbClr val="535353"/>
                          </a:solidFill>
                          <a:latin typeface="Yu Gothic"/>
                          <a:ea typeface="Yu Gothic"/>
                          <a:cs typeface="Yu Gothic"/>
                          <a:sym typeface="Yu Gothic"/>
                        </a:rPr>
                        <a:t>7.0</a:t>
                      </a:r>
                    </a:p>
                  </a:txBody>
                  <a:tcPr marL="30000" marR="30000" marT="24000" marB="24000" anchor="ctr">
                    <a:lnL>
                      <a:ln w="6350">
                        <a:solidFill>
                          <a:srgbClr val="C4CED4"/>
                        </a:solidFill>
                      </a:ln>
                    </a:lnL>
                    <a:lnR>
                      <a:ln w="6350">
                        <a:solidFill>
                          <a:srgbClr val="C4CED4"/>
                        </a:solidFill>
                      </a:ln>
                    </a:lnR>
                    <a:lnT>
                      <a:ln w="6350">
                        <a:solidFill>
                          <a:srgbClr val="C4CED4"/>
                        </a:solidFill>
                      </a:ln>
                    </a:lnT>
                    <a:lnB>
                      <a:ln w="6350">
                        <a:solidFill>
                          <a:srgbClr val="C4CED4"/>
                        </a:solidFill>
                      </a:ln>
                    </a:lnB>
                    <a:noFill/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algn="ctr"/>
                      <a:r>
                        <a:rPr lang="ja-JP" sz="2600" dirty="0">
                          <a:solidFill>
                            <a:srgbClr val="535353"/>
                          </a:solidFill>
                          <a:latin typeface="Yu Gothic"/>
                          <a:ea typeface="Yu Gothic"/>
                          <a:cs typeface="Yu Gothic"/>
                          <a:sym typeface="Yu Gothic"/>
                        </a:rPr>
                        <a:t>7.0</a:t>
                      </a:r>
                    </a:p>
                  </a:txBody>
                  <a:tcPr marL="30000" marR="30000" marT="24000" marB="24000" anchor="ctr">
                    <a:lnL>
                      <a:ln w="6350">
                        <a:solidFill>
                          <a:srgbClr val="C4CED4"/>
                        </a:solidFill>
                      </a:ln>
                    </a:lnL>
                    <a:lnR>
                      <a:ln w="6350">
                        <a:solidFill>
                          <a:srgbClr val="C4CED4"/>
                        </a:solidFill>
                      </a:ln>
                    </a:lnR>
                    <a:lnT>
                      <a:ln w="6350">
                        <a:solidFill>
                          <a:srgbClr val="C4CED4"/>
                        </a:solidFill>
                      </a:ln>
                    </a:lnT>
                    <a:lnB>
                      <a:ln w="6350">
                        <a:solidFill>
                          <a:srgbClr val="C4CED4"/>
                        </a:solidFill>
                      </a:ln>
                    </a:lnB>
                    <a:noFill/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algn="ctr"/>
                      <a:r>
                        <a:rPr lang="ja-JP" sz="2600" dirty="0">
                          <a:solidFill>
                            <a:srgbClr val="535353"/>
                          </a:solidFill>
                          <a:latin typeface="Yu Gothic"/>
                          <a:ea typeface="Yu Gothic"/>
                          <a:cs typeface="Yu Gothic"/>
                          <a:sym typeface="Yu Gothic"/>
                        </a:rPr>
                        <a:t>7.5</a:t>
                      </a:r>
                    </a:p>
                  </a:txBody>
                  <a:tcPr marL="30000" marR="30000" marT="24000" marB="24000" anchor="ctr">
                    <a:lnL>
                      <a:ln w="6350">
                        <a:solidFill>
                          <a:srgbClr val="C4CED4"/>
                        </a:solidFill>
                      </a:ln>
                    </a:lnL>
                    <a:lnR>
                      <a:ln w="6350">
                        <a:solidFill>
                          <a:srgbClr val="C4CED4"/>
                        </a:solidFill>
                      </a:ln>
                    </a:lnR>
                    <a:lnT>
                      <a:ln w="6350">
                        <a:solidFill>
                          <a:srgbClr val="C4CED4"/>
                        </a:solidFill>
                      </a:ln>
                    </a:lnT>
                    <a:lnB>
                      <a:ln w="6350">
                        <a:solidFill>
                          <a:srgbClr val="C4CED4"/>
                        </a:solidFill>
                      </a:ln>
                    </a:lnB>
                    <a:noFill/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algn="ctr"/>
                      <a:r>
                        <a:rPr lang="ja-JP" sz="2600" dirty="0">
                          <a:solidFill>
                            <a:srgbClr val="535353"/>
                          </a:solidFill>
                          <a:latin typeface="Yu Gothic"/>
                          <a:ea typeface="Yu Gothic"/>
                          <a:cs typeface="Yu Gothic"/>
                          <a:sym typeface="Yu Gothic"/>
                        </a:rPr>
                        <a:t>6.5</a:t>
                      </a:r>
                    </a:p>
                  </a:txBody>
                  <a:tcPr marL="30000" marR="30000" marT="24000" marB="24000" anchor="ctr">
                    <a:lnL>
                      <a:ln w="6350">
                        <a:solidFill>
                          <a:srgbClr val="C4CED4"/>
                        </a:solidFill>
                      </a:ln>
                    </a:lnL>
                    <a:lnR>
                      <a:ln w="6350">
                        <a:solidFill>
                          <a:srgbClr val="C4CED4"/>
                        </a:solidFill>
                      </a:ln>
                    </a:lnR>
                    <a:lnT>
                      <a:ln w="6350">
                        <a:solidFill>
                          <a:srgbClr val="C4CED4"/>
                        </a:solidFill>
                      </a:ln>
                    </a:lnT>
                    <a:lnB>
                      <a:ln w="6350">
                        <a:solidFill>
                          <a:srgbClr val="C4CED4"/>
                        </a:solidFill>
                      </a:ln>
                    </a:lnB>
                    <a:noFill/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algn="ctr"/>
                      <a:r>
                        <a:rPr lang="ja-JP" sz="2600" dirty="0">
                          <a:solidFill>
                            <a:srgbClr val="535353"/>
                          </a:solidFill>
                          <a:latin typeface="Yu Gothic"/>
                          <a:ea typeface="Yu Gothic"/>
                          <a:cs typeface="Yu Gothic"/>
                          <a:sym typeface="Yu Gothic"/>
                        </a:rPr>
                        <a:t>8.5</a:t>
                      </a:r>
                    </a:p>
                  </a:txBody>
                  <a:tcPr marL="30000" marR="30000" marT="24000" marB="24000" anchor="ctr">
                    <a:lnL>
                      <a:ln w="6350">
                        <a:solidFill>
                          <a:srgbClr val="C4CED4"/>
                        </a:solidFill>
                      </a:ln>
                    </a:lnL>
                    <a:lnR>
                      <a:ln w="6350">
                        <a:solidFill>
                          <a:srgbClr val="C4CED4"/>
                        </a:solidFill>
                      </a:ln>
                    </a:lnR>
                    <a:lnT>
                      <a:ln w="6350">
                        <a:solidFill>
                          <a:srgbClr val="C4CED4"/>
                        </a:solidFill>
                      </a:ln>
                    </a:lnT>
                    <a:lnB>
                      <a:ln w="6350">
                        <a:solidFill>
                          <a:srgbClr val="C4CED4"/>
                        </a:solidFill>
                      </a:ln>
                    </a:lnB>
                    <a:noFill/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algn="ctr"/>
                      <a:r>
                        <a:rPr lang="ja-JP" sz="2600" dirty="0">
                          <a:solidFill>
                            <a:srgbClr val="535353"/>
                          </a:solidFill>
                          <a:latin typeface="Yu Gothic"/>
                          <a:ea typeface="Yu Gothic"/>
                          <a:cs typeface="Yu Gothic"/>
                          <a:sym typeface="Yu Gothic"/>
                        </a:rPr>
                        <a:t>8.5</a:t>
                      </a:r>
                    </a:p>
                  </a:txBody>
                  <a:tcPr marL="30000" marR="30000" marT="24000" marB="24000" anchor="ctr">
                    <a:lnL>
                      <a:ln w="6350">
                        <a:solidFill>
                          <a:srgbClr val="C4CED4"/>
                        </a:solidFill>
                      </a:ln>
                    </a:lnL>
                    <a:lnR>
                      <a:ln w="6350">
                        <a:solidFill>
                          <a:srgbClr val="C4CED4"/>
                        </a:solidFill>
                      </a:ln>
                    </a:lnR>
                    <a:lnT>
                      <a:ln w="6350">
                        <a:solidFill>
                          <a:srgbClr val="C4CED4"/>
                        </a:solidFill>
                      </a:ln>
                    </a:lnT>
                    <a:lnB>
                      <a:ln w="6350">
                        <a:solidFill>
                          <a:srgbClr val="C4CED4"/>
                        </a:solidFill>
                      </a:ln>
                    </a:lnB>
                    <a:noFill/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algn="ctr"/>
                      <a:r>
                        <a:rPr lang="ja-JP" sz="2600" dirty="0">
                          <a:solidFill>
                            <a:srgbClr val="535353"/>
                          </a:solidFill>
                          <a:latin typeface="Yu Gothic"/>
                          <a:ea typeface="Yu Gothic"/>
                          <a:cs typeface="Yu Gothic"/>
                          <a:sym typeface="Yu Gothic"/>
                        </a:rPr>
                        <a:t>6.5</a:t>
                      </a:r>
                    </a:p>
                  </a:txBody>
                  <a:tcPr marL="30000" marR="30000" marT="24000" marB="24000" anchor="ctr">
                    <a:lnL>
                      <a:ln w="6350">
                        <a:solidFill>
                          <a:srgbClr val="C4CED4"/>
                        </a:solidFill>
                      </a:ln>
                    </a:lnL>
                    <a:lnR>
                      <a:ln w="6350">
                        <a:solidFill>
                          <a:srgbClr val="C4CED4"/>
                        </a:solidFill>
                      </a:ln>
                    </a:lnR>
                    <a:lnT>
                      <a:ln w="6350">
                        <a:solidFill>
                          <a:srgbClr val="C4CED4"/>
                        </a:solidFill>
                      </a:ln>
                    </a:lnT>
                    <a:lnB>
                      <a:ln w="6350">
                        <a:solidFill>
                          <a:srgbClr val="C4CED4"/>
                        </a:solidFill>
                      </a:ln>
                    </a:lnB>
                    <a:noFill/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algn="ctr"/>
                      <a:r>
                        <a:rPr lang="ja-JP" sz="2600" dirty="0">
                          <a:solidFill>
                            <a:srgbClr val="535353"/>
                          </a:solidFill>
                          <a:latin typeface="Yu Gothic"/>
                          <a:ea typeface="Yu Gothic"/>
                          <a:cs typeface="Yu Gothic"/>
                          <a:sym typeface="Yu Gothic"/>
                        </a:rPr>
                        <a:t>7.5</a:t>
                      </a:r>
                    </a:p>
                  </a:txBody>
                  <a:tcPr marL="30000" marR="30000" marT="24000" marB="24000" anchor="ctr">
                    <a:lnL>
                      <a:ln w="6350">
                        <a:solidFill>
                          <a:srgbClr val="C4CED4"/>
                        </a:solidFill>
                      </a:ln>
                    </a:lnL>
                    <a:lnR>
                      <a:ln w="6350">
                        <a:solidFill>
                          <a:srgbClr val="C4CED4"/>
                        </a:solidFill>
                      </a:ln>
                    </a:lnR>
                    <a:lnT>
                      <a:ln w="6350">
                        <a:solidFill>
                          <a:srgbClr val="C4CED4"/>
                        </a:solidFill>
                      </a:ln>
                    </a:lnT>
                    <a:lnB>
                      <a:ln w="6350">
                        <a:solidFill>
                          <a:srgbClr val="C4CED4"/>
                        </a:solidFill>
                      </a:ln>
                    </a:lnB>
                    <a:noFill/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algn="ctr"/>
                      <a:r>
                        <a:rPr lang="ja-JP" sz="2600" dirty="0">
                          <a:solidFill>
                            <a:srgbClr val="535353"/>
                          </a:solidFill>
                          <a:latin typeface="Yu Gothic"/>
                          <a:ea typeface="Yu Gothic"/>
                          <a:cs typeface="Yu Gothic"/>
                          <a:sym typeface="Yu Gothic"/>
                        </a:rPr>
                        <a:t>7.0</a:t>
                      </a:r>
                    </a:p>
                  </a:txBody>
                  <a:tcPr marL="30000" marR="30000" marT="24000" marB="24000" anchor="ctr">
                    <a:lnL>
                      <a:ln w="6350">
                        <a:solidFill>
                          <a:srgbClr val="C4CED4"/>
                        </a:solidFill>
                      </a:ln>
                    </a:lnL>
                    <a:lnR>
                      <a:ln w="6350">
                        <a:solidFill>
                          <a:srgbClr val="C4CED4"/>
                        </a:solidFill>
                      </a:ln>
                    </a:lnR>
                    <a:lnT>
                      <a:ln w="6350">
                        <a:solidFill>
                          <a:srgbClr val="C4CED4"/>
                        </a:solidFill>
                      </a:ln>
                    </a:lnT>
                    <a:lnB>
                      <a:ln w="6350">
                        <a:solidFill>
                          <a:srgbClr val="C4CED4"/>
                        </a:solidFill>
                      </a:ln>
                    </a:lnB>
                    <a:noFill/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algn="ctr"/>
                      <a:r>
                        <a:rPr lang="ja-JP" sz="2600" dirty="0">
                          <a:solidFill>
                            <a:srgbClr val="535353"/>
                          </a:solidFill>
                          <a:latin typeface="Yu Gothic"/>
                          <a:ea typeface="Yu Gothic"/>
                          <a:cs typeface="Yu Gothic"/>
                          <a:sym typeface="Yu Gothic"/>
                        </a:rPr>
                        <a:t>7.0</a:t>
                      </a:r>
                    </a:p>
                  </a:txBody>
                  <a:tcPr marL="30000" marR="30000" marT="24000" marB="24000" anchor="ctr">
                    <a:lnL>
                      <a:ln w="6350">
                        <a:solidFill>
                          <a:srgbClr val="C4CED4"/>
                        </a:solidFill>
                      </a:ln>
                    </a:lnL>
                    <a:lnR>
                      <a:ln w="6350">
                        <a:solidFill>
                          <a:srgbClr val="C4CED4"/>
                        </a:solidFill>
                      </a:ln>
                    </a:lnR>
                    <a:lnT>
                      <a:ln w="6350">
                        <a:solidFill>
                          <a:srgbClr val="C4CED4"/>
                        </a:solidFill>
                      </a:ln>
                    </a:lnT>
                    <a:lnB>
                      <a:ln w="6350">
                        <a:solidFill>
                          <a:srgbClr val="C4CED4"/>
                        </a:solidFill>
                      </a:ln>
                    </a:lnB>
                    <a:noFill/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algn="ctr"/>
                      <a:r>
                        <a:rPr lang="ja-JP" sz="2600" dirty="0">
                          <a:solidFill>
                            <a:srgbClr val="535353"/>
                          </a:solidFill>
                          <a:latin typeface="Yu Gothic"/>
                          <a:ea typeface="Yu Gothic"/>
                          <a:cs typeface="Yu Gothic"/>
                          <a:sym typeface="Yu Gothic"/>
                        </a:rPr>
                        <a:t>10.5</a:t>
                      </a:r>
                    </a:p>
                  </a:txBody>
                  <a:tcPr marL="30000" marR="30000" marT="24000" marB="24000" anchor="ctr">
                    <a:lnL>
                      <a:ln w="6350">
                        <a:solidFill>
                          <a:srgbClr val="C4CED4"/>
                        </a:solidFill>
                      </a:ln>
                    </a:lnL>
                    <a:lnR>
                      <a:ln w="6350">
                        <a:solidFill>
                          <a:srgbClr val="C4CED4"/>
                        </a:solidFill>
                      </a:ln>
                    </a:lnR>
                    <a:lnT>
                      <a:ln w="6350">
                        <a:solidFill>
                          <a:srgbClr val="C4CED4"/>
                        </a:solidFill>
                      </a:ln>
                    </a:lnT>
                    <a:lnB>
                      <a:ln w="6350">
                        <a:solidFill>
                          <a:srgbClr val="C4CED4"/>
                        </a:solidFill>
                      </a:ln>
                    </a:lnB>
                    <a:noFill/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algn="ctr"/>
                      <a:r>
                        <a:rPr lang="ja-JP" sz="2600" dirty="0">
                          <a:solidFill>
                            <a:srgbClr val="535353"/>
                          </a:solidFill>
                          <a:latin typeface="Yu Gothic"/>
                          <a:ea typeface="Yu Gothic"/>
                          <a:cs typeface="Yu Gothic"/>
                          <a:sym typeface="Yu Gothic"/>
                        </a:rPr>
                        <a:t>45.0</a:t>
                      </a:r>
                    </a:p>
                  </a:txBody>
                  <a:tcPr marL="30000" marR="30000" marT="24000" marB="24000" anchor="ctr">
                    <a:lnL>
                      <a:ln w="6350">
                        <a:solidFill>
                          <a:srgbClr val="C4CED4"/>
                        </a:solidFill>
                      </a:ln>
                    </a:lnL>
                    <a:lnR>
                      <a:ln w="6350">
                        <a:solidFill>
                          <a:srgbClr val="C4CED4"/>
                        </a:solidFill>
                      </a:ln>
                    </a:lnR>
                    <a:lnT>
                      <a:ln w="6350">
                        <a:solidFill>
                          <a:srgbClr val="C4CED4"/>
                        </a:solidFill>
                      </a:ln>
                    </a:lnT>
                    <a:lnB>
                      <a:ln w="6350">
                        <a:solidFill>
                          <a:srgbClr val="C4CED4"/>
                        </a:solidFill>
                      </a:ln>
                    </a:lnB>
                    <a:solidFill>
                      <a:srgbClr val="E7EDF0"/>
                    </a:solidFill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algn="ctr"/>
                      <a:r>
                        <a:rPr lang="ja-JP" sz="2600" dirty="0">
                          <a:solidFill>
                            <a:srgbClr val="535353"/>
                          </a:solidFill>
                          <a:latin typeface="Yu Gothic"/>
                          <a:ea typeface="Yu Gothic"/>
                          <a:cs typeface="Yu Gothic"/>
                          <a:sym typeface="Yu Gothic"/>
                        </a:rPr>
                        <a:t>94.0</a:t>
                      </a:r>
                    </a:p>
                  </a:txBody>
                  <a:tcPr marL="30000" marR="30000" marT="24000" marB="24000" anchor="ctr">
                    <a:lnL>
                      <a:ln w="6350">
                        <a:solidFill>
                          <a:srgbClr val="C4CED4"/>
                        </a:solidFill>
                      </a:ln>
                    </a:lnL>
                    <a:lnR>
                      <a:ln w="6350">
                        <a:solidFill>
                          <a:srgbClr val="C4CED4"/>
                        </a:solidFill>
                      </a:ln>
                    </a:lnR>
                    <a:lnT>
                      <a:ln w="6350">
                        <a:solidFill>
                          <a:srgbClr val="C4CED4"/>
                        </a:solidFill>
                      </a:ln>
                    </a:lnT>
                    <a:lnB>
                      <a:ln w="6350">
                        <a:solidFill>
                          <a:srgbClr val="C4CED4"/>
                        </a:solidFill>
                      </a:ln>
                    </a:lnB>
                    <a:solidFill>
                      <a:srgbClr val="E7EDF0"/>
                    </a:solidFill>
                  </a:tcPr>
                </a:tc>
              </a:tr>
              <a:tr h="1500000">
                <a:tc>
                  <a:txBody>
                    <a:bodyPr wrap="square">
                      <a:normAutofit/>
                    </a:bodyPr>
                    <a:lstStyle/>
                    <a:p>
                      <a:pPr algn="ctr"/>
                      <a:r>
                        <a:rPr lang="ja-JP" sz="2600" dirty="0">
                          <a:solidFill>
                            <a:srgbClr val="535353"/>
                          </a:solidFill>
                          <a:latin typeface="Yu Gothic"/>
                          <a:ea typeface="Yu Gothic"/>
                          <a:cs typeface="Yu Gothic"/>
                          <a:sym typeface="Yu Gothic"/>
                        </a:rPr>
                        <a:t>下顎</a:t>
                      </a:r>
                    </a:p>
                  </a:txBody>
                  <a:tcPr marL="30000" marR="30000" marT="24000" marB="24000" anchor="ctr">
                    <a:lnL>
                      <a:ln w="6350">
                        <a:solidFill>
                          <a:srgbClr val="C4CED4"/>
                        </a:solidFill>
                      </a:ln>
                    </a:lnL>
                    <a:lnR>
                      <a:ln w="6350">
                        <a:solidFill>
                          <a:srgbClr val="C4CED4"/>
                        </a:solidFill>
                      </a:ln>
                    </a:lnR>
                    <a:lnT>
                      <a:ln w="6350">
                        <a:solidFill>
                          <a:srgbClr val="C4CED4"/>
                        </a:solidFill>
                      </a:ln>
                    </a:lnT>
                    <a:lnB>
                      <a:ln w="6350">
                        <a:solidFill>
                          <a:srgbClr val="C4CED4"/>
                        </a:solidFill>
                      </a:ln>
                    </a:lnB>
                    <a:solidFill>
                      <a:srgbClr val="F4F7F8"/>
                    </a:solidFill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algn="ctr"/>
                      <a:r>
                        <a:rPr lang="ja-JP" sz="2600" dirty="0">
                          <a:solidFill>
                            <a:srgbClr val="535353"/>
                          </a:solidFill>
                          <a:latin typeface="Yu Gothic"/>
                          <a:ea typeface="Yu Gothic"/>
                          <a:cs typeface="Yu Gothic"/>
                          <a:sym typeface="Yu Gothic"/>
                        </a:rPr>
                        <a:t>11.0</a:t>
                      </a:r>
                    </a:p>
                  </a:txBody>
                  <a:tcPr marL="30000" marR="30000" marT="24000" marB="24000" anchor="ctr">
                    <a:lnL>
                      <a:ln w="6350">
                        <a:solidFill>
                          <a:srgbClr val="C4CED4"/>
                        </a:solidFill>
                      </a:ln>
                    </a:lnL>
                    <a:lnR>
                      <a:ln w="6350">
                        <a:solidFill>
                          <a:srgbClr val="C4CED4"/>
                        </a:solidFill>
                      </a:ln>
                    </a:lnR>
                    <a:lnT>
                      <a:ln w="6350">
                        <a:solidFill>
                          <a:srgbClr val="C4CED4"/>
                        </a:solidFill>
                      </a:ln>
                    </a:lnT>
                    <a:lnB>
                      <a:ln w="6350">
                        <a:solidFill>
                          <a:srgbClr val="C4CED4"/>
                        </a:solidFill>
                      </a:ln>
                    </a:lnB>
                    <a:noFill/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algn="ctr"/>
                      <a:r>
                        <a:rPr lang="ja-JP" sz="2600" dirty="0">
                          <a:solidFill>
                            <a:srgbClr val="535353"/>
                          </a:solidFill>
                          <a:latin typeface="Yu Gothic"/>
                          <a:ea typeface="Yu Gothic"/>
                          <a:cs typeface="Yu Gothic"/>
                          <a:sym typeface="Yu Gothic"/>
                        </a:rPr>
                        <a:t>7.3</a:t>
                      </a:r>
                    </a:p>
                  </a:txBody>
                  <a:tcPr marL="30000" marR="30000" marT="24000" marB="24000" anchor="ctr">
                    <a:lnL>
                      <a:ln w="6350">
                        <a:solidFill>
                          <a:srgbClr val="C4CED4"/>
                        </a:solidFill>
                      </a:ln>
                    </a:lnL>
                    <a:lnR>
                      <a:ln w="6350">
                        <a:solidFill>
                          <a:srgbClr val="C4CED4"/>
                        </a:solidFill>
                      </a:ln>
                    </a:lnR>
                    <a:lnT>
                      <a:ln w="6350">
                        <a:solidFill>
                          <a:srgbClr val="C4CED4"/>
                        </a:solidFill>
                      </a:ln>
                    </a:lnT>
                    <a:lnB>
                      <a:ln w="6350">
                        <a:solidFill>
                          <a:srgbClr val="C4CED4"/>
                        </a:solidFill>
                      </a:ln>
                    </a:lnB>
                    <a:noFill/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algn="ctr"/>
                      <a:r>
                        <a:rPr lang="ja-JP" sz="2600" dirty="0">
                          <a:solidFill>
                            <a:srgbClr val="535353"/>
                          </a:solidFill>
                          <a:latin typeface="Yu Gothic"/>
                          <a:ea typeface="Yu Gothic"/>
                          <a:cs typeface="Yu Gothic"/>
                          <a:sym typeface="Yu Gothic"/>
                        </a:rPr>
                        <a:t>7.2</a:t>
                      </a:r>
                    </a:p>
                  </a:txBody>
                  <a:tcPr marL="30000" marR="30000" marT="24000" marB="24000" anchor="ctr">
                    <a:lnL>
                      <a:ln w="6350">
                        <a:solidFill>
                          <a:srgbClr val="C4CED4"/>
                        </a:solidFill>
                      </a:ln>
                    </a:lnL>
                    <a:lnR>
                      <a:ln w="6350">
                        <a:solidFill>
                          <a:srgbClr val="C4CED4"/>
                        </a:solidFill>
                      </a:ln>
                    </a:lnR>
                    <a:lnT>
                      <a:ln w="6350">
                        <a:solidFill>
                          <a:srgbClr val="C4CED4"/>
                        </a:solidFill>
                      </a:ln>
                    </a:lnT>
                    <a:lnB>
                      <a:ln w="6350">
                        <a:solidFill>
                          <a:srgbClr val="C4CED4"/>
                        </a:solidFill>
                      </a:ln>
                    </a:lnB>
                    <a:noFill/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algn="ctr"/>
                      <a:r>
                        <a:rPr lang="ja-JP" sz="2600" dirty="0">
                          <a:solidFill>
                            <a:srgbClr val="535353"/>
                          </a:solidFill>
                          <a:latin typeface="Yu Gothic"/>
                          <a:ea typeface="Yu Gothic"/>
                          <a:cs typeface="Yu Gothic"/>
                          <a:sym typeface="Yu Gothic"/>
                        </a:rPr>
                        <a:t>6.5</a:t>
                      </a:r>
                    </a:p>
                  </a:txBody>
                  <a:tcPr marL="30000" marR="30000" marT="24000" marB="24000" anchor="ctr">
                    <a:lnL>
                      <a:ln w="6350">
                        <a:solidFill>
                          <a:srgbClr val="C4CED4"/>
                        </a:solidFill>
                      </a:ln>
                    </a:lnL>
                    <a:lnR>
                      <a:ln w="6350">
                        <a:solidFill>
                          <a:srgbClr val="C4CED4"/>
                        </a:solidFill>
                      </a:ln>
                    </a:lnR>
                    <a:lnT>
                      <a:ln w="6350">
                        <a:solidFill>
                          <a:srgbClr val="C4CED4"/>
                        </a:solidFill>
                      </a:ln>
                    </a:lnT>
                    <a:lnB>
                      <a:ln w="6350">
                        <a:solidFill>
                          <a:srgbClr val="C4CED4"/>
                        </a:solidFill>
                      </a:ln>
                    </a:lnB>
                    <a:noFill/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algn="ctr"/>
                      <a:r>
                        <a:rPr lang="ja-JP" sz="2600" dirty="0">
                          <a:solidFill>
                            <a:srgbClr val="535353"/>
                          </a:solidFill>
                          <a:latin typeface="Yu Gothic"/>
                          <a:ea typeface="Yu Gothic"/>
                          <a:cs typeface="Yu Gothic"/>
                          <a:sym typeface="Yu Gothic"/>
                        </a:rPr>
                        <a:t>5.5</a:t>
                      </a:r>
                    </a:p>
                  </a:txBody>
                  <a:tcPr marL="30000" marR="30000" marT="24000" marB="24000" anchor="ctr">
                    <a:lnL>
                      <a:ln w="6350">
                        <a:solidFill>
                          <a:srgbClr val="C4CED4"/>
                        </a:solidFill>
                      </a:ln>
                    </a:lnL>
                    <a:lnR>
                      <a:ln w="6350">
                        <a:solidFill>
                          <a:srgbClr val="C4CED4"/>
                        </a:solidFill>
                      </a:ln>
                    </a:lnR>
                    <a:lnT>
                      <a:ln w="6350">
                        <a:solidFill>
                          <a:srgbClr val="C4CED4"/>
                        </a:solidFill>
                      </a:ln>
                    </a:lnT>
                    <a:lnB>
                      <a:ln w="6350">
                        <a:solidFill>
                          <a:srgbClr val="C4CED4"/>
                        </a:solidFill>
                      </a:ln>
                    </a:lnB>
                    <a:noFill/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algn="ctr"/>
                      <a:r>
                        <a:rPr lang="ja-JP" sz="2600" dirty="0">
                          <a:solidFill>
                            <a:srgbClr val="535353"/>
                          </a:solidFill>
                          <a:latin typeface="Yu Gothic"/>
                          <a:ea typeface="Yu Gothic"/>
                          <a:cs typeface="Yu Gothic"/>
                          <a:sym typeface="Yu Gothic"/>
                        </a:rPr>
                        <a:t>5.4</a:t>
                      </a:r>
                    </a:p>
                  </a:txBody>
                  <a:tcPr marL="30000" marR="30000" marT="24000" marB="24000" anchor="ctr">
                    <a:lnL>
                      <a:ln w="6350">
                        <a:solidFill>
                          <a:srgbClr val="C4CED4"/>
                        </a:solidFill>
                      </a:ln>
                    </a:lnL>
                    <a:lnR>
                      <a:ln w="6350">
                        <a:solidFill>
                          <a:srgbClr val="C4CED4"/>
                        </a:solidFill>
                      </a:ln>
                    </a:lnR>
                    <a:lnT>
                      <a:ln w="6350">
                        <a:solidFill>
                          <a:srgbClr val="C4CED4"/>
                        </a:solidFill>
                      </a:ln>
                    </a:lnT>
                    <a:lnB>
                      <a:ln w="6350">
                        <a:solidFill>
                          <a:srgbClr val="C4CED4"/>
                        </a:solidFill>
                      </a:ln>
                    </a:lnB>
                    <a:noFill/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algn="ctr"/>
                      <a:r>
                        <a:rPr lang="ja-JP" sz="2600" dirty="0">
                          <a:solidFill>
                            <a:srgbClr val="535353"/>
                          </a:solidFill>
                          <a:latin typeface="Yu Gothic"/>
                          <a:ea typeface="Yu Gothic"/>
                          <a:cs typeface="Yu Gothic"/>
                          <a:sym typeface="Yu Gothic"/>
                        </a:rPr>
                        <a:t>5.4</a:t>
                      </a:r>
                    </a:p>
                  </a:txBody>
                  <a:tcPr marL="30000" marR="30000" marT="24000" marB="24000" anchor="ctr">
                    <a:lnL>
                      <a:ln w="6350">
                        <a:solidFill>
                          <a:srgbClr val="C4CED4"/>
                        </a:solidFill>
                      </a:ln>
                    </a:lnL>
                    <a:lnR>
                      <a:ln w="6350">
                        <a:solidFill>
                          <a:srgbClr val="C4CED4"/>
                        </a:solidFill>
                      </a:ln>
                    </a:lnR>
                    <a:lnT>
                      <a:ln w="6350">
                        <a:solidFill>
                          <a:srgbClr val="C4CED4"/>
                        </a:solidFill>
                      </a:ln>
                    </a:lnT>
                    <a:lnB>
                      <a:ln w="6350">
                        <a:solidFill>
                          <a:srgbClr val="C4CED4"/>
                        </a:solidFill>
                      </a:ln>
                    </a:lnB>
                    <a:noFill/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algn="ctr"/>
                      <a:r>
                        <a:rPr lang="ja-JP" sz="2600" dirty="0">
                          <a:solidFill>
                            <a:srgbClr val="535353"/>
                          </a:solidFill>
                          <a:latin typeface="Yu Gothic"/>
                          <a:ea typeface="Yu Gothic"/>
                          <a:cs typeface="Yu Gothic"/>
                          <a:sym typeface="Yu Gothic"/>
                        </a:rPr>
                        <a:t>5.5</a:t>
                      </a:r>
                    </a:p>
                  </a:txBody>
                  <a:tcPr marL="30000" marR="30000" marT="24000" marB="24000" anchor="ctr">
                    <a:lnL>
                      <a:ln w="6350">
                        <a:solidFill>
                          <a:srgbClr val="C4CED4"/>
                        </a:solidFill>
                      </a:ln>
                    </a:lnL>
                    <a:lnR>
                      <a:ln w="6350">
                        <a:solidFill>
                          <a:srgbClr val="C4CED4"/>
                        </a:solidFill>
                      </a:ln>
                    </a:lnR>
                    <a:lnT>
                      <a:ln w="6350">
                        <a:solidFill>
                          <a:srgbClr val="C4CED4"/>
                        </a:solidFill>
                      </a:ln>
                    </a:lnT>
                    <a:lnB>
                      <a:ln w="6350">
                        <a:solidFill>
                          <a:srgbClr val="C4CED4"/>
                        </a:solidFill>
                      </a:ln>
                    </a:lnB>
                    <a:noFill/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algn="ctr"/>
                      <a:r>
                        <a:rPr lang="ja-JP" sz="2600" dirty="0">
                          <a:solidFill>
                            <a:srgbClr val="535353"/>
                          </a:solidFill>
                          <a:latin typeface="Yu Gothic"/>
                          <a:ea typeface="Yu Gothic"/>
                          <a:cs typeface="Yu Gothic"/>
                          <a:sym typeface="Yu Gothic"/>
                        </a:rPr>
                        <a:t>6.5</a:t>
                      </a:r>
                    </a:p>
                  </a:txBody>
                  <a:tcPr marL="30000" marR="30000" marT="24000" marB="24000" anchor="ctr">
                    <a:lnL>
                      <a:ln w="6350">
                        <a:solidFill>
                          <a:srgbClr val="C4CED4"/>
                        </a:solidFill>
                      </a:ln>
                    </a:lnL>
                    <a:lnR>
                      <a:ln w="6350">
                        <a:solidFill>
                          <a:srgbClr val="C4CED4"/>
                        </a:solidFill>
                      </a:ln>
                    </a:lnR>
                    <a:lnT>
                      <a:ln w="6350">
                        <a:solidFill>
                          <a:srgbClr val="C4CED4"/>
                        </a:solidFill>
                      </a:ln>
                    </a:lnT>
                    <a:lnB>
                      <a:ln w="6350">
                        <a:solidFill>
                          <a:srgbClr val="C4CED4"/>
                        </a:solidFill>
                      </a:ln>
                    </a:lnB>
                    <a:noFill/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algn="ctr"/>
                      <a:r>
                        <a:rPr lang="ja-JP" sz="2600" dirty="0">
                          <a:solidFill>
                            <a:srgbClr val="535353"/>
                          </a:solidFill>
                          <a:latin typeface="Yu Gothic"/>
                          <a:ea typeface="Yu Gothic"/>
                          <a:cs typeface="Yu Gothic"/>
                          <a:sym typeface="Yu Gothic"/>
                        </a:rPr>
                        <a:t>7.2</a:t>
                      </a:r>
                    </a:p>
                  </a:txBody>
                  <a:tcPr marL="30000" marR="30000" marT="24000" marB="24000" anchor="ctr">
                    <a:lnL>
                      <a:ln w="6350">
                        <a:solidFill>
                          <a:srgbClr val="C4CED4"/>
                        </a:solidFill>
                      </a:ln>
                    </a:lnL>
                    <a:lnR>
                      <a:ln w="6350">
                        <a:solidFill>
                          <a:srgbClr val="C4CED4"/>
                        </a:solidFill>
                      </a:ln>
                    </a:lnR>
                    <a:lnT>
                      <a:ln w="6350">
                        <a:solidFill>
                          <a:srgbClr val="C4CED4"/>
                        </a:solidFill>
                      </a:ln>
                    </a:lnT>
                    <a:lnB>
                      <a:ln w="6350">
                        <a:solidFill>
                          <a:srgbClr val="C4CED4"/>
                        </a:solidFill>
                      </a:ln>
                    </a:lnB>
                    <a:noFill/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algn="ctr"/>
                      <a:r>
                        <a:rPr lang="ja-JP" sz="2600" dirty="0">
                          <a:solidFill>
                            <a:srgbClr val="535353"/>
                          </a:solidFill>
                          <a:latin typeface="Yu Gothic"/>
                          <a:ea typeface="Yu Gothic"/>
                          <a:cs typeface="Yu Gothic"/>
                          <a:sym typeface="Yu Gothic"/>
                        </a:rPr>
                        <a:t>7.3</a:t>
                      </a:r>
                    </a:p>
                  </a:txBody>
                  <a:tcPr marL="30000" marR="30000" marT="24000" marB="24000" anchor="ctr">
                    <a:lnL>
                      <a:ln w="6350">
                        <a:solidFill>
                          <a:srgbClr val="C4CED4"/>
                        </a:solidFill>
                      </a:ln>
                    </a:lnL>
                    <a:lnR>
                      <a:ln w="6350">
                        <a:solidFill>
                          <a:srgbClr val="C4CED4"/>
                        </a:solidFill>
                      </a:ln>
                    </a:lnR>
                    <a:lnT>
                      <a:ln w="6350">
                        <a:solidFill>
                          <a:srgbClr val="C4CED4"/>
                        </a:solidFill>
                      </a:ln>
                    </a:lnT>
                    <a:lnB>
                      <a:ln w="6350">
                        <a:solidFill>
                          <a:srgbClr val="C4CED4"/>
                        </a:solidFill>
                      </a:ln>
                    </a:lnB>
                    <a:noFill/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algn="ctr"/>
                      <a:r>
                        <a:rPr lang="ja-JP" sz="2600" dirty="0">
                          <a:solidFill>
                            <a:srgbClr val="535353"/>
                          </a:solidFill>
                          <a:latin typeface="Yu Gothic"/>
                          <a:ea typeface="Yu Gothic"/>
                          <a:cs typeface="Yu Gothic"/>
                          <a:sym typeface="Yu Gothic"/>
                        </a:rPr>
                        <a:t>11.0</a:t>
                      </a:r>
                    </a:p>
                  </a:txBody>
                  <a:tcPr marL="30000" marR="30000" marT="24000" marB="24000" anchor="ctr">
                    <a:lnL>
                      <a:ln w="6350">
                        <a:solidFill>
                          <a:srgbClr val="C4CED4"/>
                        </a:solidFill>
                      </a:ln>
                    </a:lnL>
                    <a:lnR>
                      <a:ln w="6350">
                        <a:solidFill>
                          <a:srgbClr val="C4CED4"/>
                        </a:solidFill>
                      </a:ln>
                    </a:lnR>
                    <a:lnT>
                      <a:ln w="6350">
                        <a:solidFill>
                          <a:srgbClr val="C4CED4"/>
                        </a:solidFill>
                      </a:ln>
                    </a:lnT>
                    <a:lnB>
                      <a:ln w="6350">
                        <a:solidFill>
                          <a:srgbClr val="C4CED4"/>
                        </a:solidFill>
                      </a:ln>
                    </a:lnB>
                    <a:noFill/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algn="ctr"/>
                      <a:r>
                        <a:rPr lang="ja-JP" sz="2600" dirty="0">
                          <a:solidFill>
                            <a:srgbClr val="535353"/>
                          </a:solidFill>
                          <a:latin typeface="Yu Gothic"/>
                          <a:ea typeface="Yu Gothic"/>
                          <a:cs typeface="Yu Gothic"/>
                          <a:sym typeface="Yu Gothic"/>
                        </a:rPr>
                        <a:t>34.8</a:t>
                      </a:r>
                    </a:p>
                  </a:txBody>
                  <a:tcPr marL="30000" marR="30000" marT="24000" marB="24000" anchor="ctr">
                    <a:lnL>
                      <a:ln w="6350">
                        <a:solidFill>
                          <a:srgbClr val="C4CED4"/>
                        </a:solidFill>
                      </a:ln>
                    </a:lnL>
                    <a:lnR>
                      <a:ln w="6350">
                        <a:solidFill>
                          <a:srgbClr val="C4CED4"/>
                        </a:solidFill>
                      </a:ln>
                    </a:lnR>
                    <a:lnT>
                      <a:ln w="6350">
                        <a:solidFill>
                          <a:srgbClr val="C4CED4"/>
                        </a:solidFill>
                      </a:ln>
                    </a:lnT>
                    <a:lnB>
                      <a:ln w="6350">
                        <a:solidFill>
                          <a:srgbClr val="C4CED4"/>
                        </a:solidFill>
                      </a:ln>
                    </a:lnB>
                    <a:solidFill>
                      <a:srgbClr val="E7EDF0"/>
                    </a:solidFill>
                  </a:tcPr>
                </a:tc>
                <a:tc>
                  <a:txBody>
                    <a:bodyPr wrap="square">
                      <a:normAutofit/>
                    </a:bodyPr>
                    <a:lstStyle/>
                    <a:p>
                      <a:pPr algn="ctr"/>
                      <a:r>
                        <a:rPr lang="ja-JP" sz="2600" dirty="0">
                          <a:solidFill>
                            <a:srgbClr val="535353"/>
                          </a:solidFill>
                          <a:latin typeface="Yu Gothic"/>
                          <a:ea typeface="Yu Gothic"/>
                          <a:cs typeface="Yu Gothic"/>
                          <a:sym typeface="Yu Gothic"/>
                        </a:rPr>
                        <a:t>85.8</a:t>
                      </a:r>
                    </a:p>
                  </a:txBody>
                  <a:tcPr marL="30000" marR="30000" marT="24000" marB="24000" anchor="ctr">
                    <a:lnL>
                      <a:ln w="6350">
                        <a:solidFill>
                          <a:srgbClr val="C4CED4"/>
                        </a:solidFill>
                      </a:ln>
                    </a:lnL>
                    <a:lnR>
                      <a:ln w="6350">
                        <a:solidFill>
                          <a:srgbClr val="C4CED4"/>
                        </a:solidFill>
                      </a:ln>
                    </a:lnR>
                    <a:lnT>
                      <a:ln w="6350">
                        <a:solidFill>
                          <a:srgbClr val="C4CED4"/>
                        </a:solidFill>
                      </a:ln>
                    </a:lnT>
                    <a:lnB>
                      <a:ln w="6350">
                        <a:solidFill>
                          <a:srgbClr val="C4CED4"/>
                        </a:solidFill>
                      </a:ln>
                    </a:lnB>
                    <a:solidFill>
                      <a:srgbClr val="E7EDF0"/>
                    </a:solidFill>
                  </a:tcPr>
                </a:tc>
              </a:tr>
            </a:tbl>
          </a:graphicData>
        </a:graphic>
      </p:graphicFrame>
      <p:sp>
        <p:nvSpPr>
          <p:cNvPr id="901" name="Sample object 4"/>
          <p:cNvSpPr txBox="1"/>
          <p:nvPr/>
        </p:nvSpPr>
        <p:spPr>
          <a:xfrm>
            <a:off x="1500000" y="850000"/>
            <a:ext cx="27000000" cy="165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ja-JP" sz="7000" dirty="0">
                <a:solidFill>
                  <a:srgbClr val="5E5E5E"/>
                </a:solidFill>
                <a:latin typeface="Yu Gothic"/>
                <a:ea typeface="Yu Gothic"/>
                <a:cs typeface="Yu Gothic"/>
                <a:sym typeface="Yu Gothic"/>
              </a:rPr>
              <a:t>ボルトン分析・歯の幅径</a:t>
            </a:r>
          </a:p>
        </p:txBody>
      </p:sp>
      <p:sp>
        <p:nvSpPr>
          <p:cNvPr id="902" name="Sample object 5"/>
          <p:cNvSpPr txBox="1"/>
          <p:nvPr/>
        </p:nvSpPr>
        <p:spPr>
          <a:xfrm>
            <a:off x="1500000" y="2650000"/>
            <a:ext cx="27000000" cy="19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ja-JP" sz="4000" dirty="0">
                <a:solidFill>
                  <a:srgbClr val="535353"/>
                </a:solidFill>
                <a:latin typeface="Yu Gothic"/>
                <a:ea typeface="Yu Gothic"/>
                <a:cs typeface="Yu Gothic"/>
                <a:sym typeface="Yu Gothic"/>
              </a:rPr>
              <a:t>上顎中切歯（1番）幅径　右 8.5 ／ 左 8.5（平均 8.50mm）</a:t>
            </a:r>
            <a:br/>
            <a:r>
              <a:rPr lang="ja-JP" sz="4000" dirty="0">
                <a:solidFill>
                  <a:srgbClr val="535353"/>
                </a:solidFill>
                <a:latin typeface="Yu Gothic"/>
                <a:ea typeface="Yu Gothic"/>
                <a:cs typeface="Yu Gothic"/>
                <a:sym typeface="Yu Gothic"/>
              </a:rPr>
              <a:t>基準 男性 8.59±0.54 → 標準</a:t>
            </a:r>
          </a:p>
        </p:txBody>
      </p:sp>
      <p:sp>
        <p:nvSpPr>
          <p:cNvPr id="903" name="Sample object 6"/>
          <p:cNvSpPr txBox="1"/>
          <p:nvPr/>
        </p:nvSpPr>
        <p:spPr>
          <a:xfrm>
            <a:off x="1500000" y="9600000"/>
            <a:ext cx="27000000" cy="19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ja-JP" sz="4000" dirty="0">
                <a:solidFill>
                  <a:srgbClr val="535353"/>
                </a:solidFill>
                <a:latin typeface="Yu Gothic"/>
                <a:ea typeface="Yu Gothic"/>
                <a:cs typeface="Yu Gothic"/>
                <a:sym typeface="Yu Gothic"/>
              </a:rPr>
              <a:t>前歯比　77.3%　（下顎6歯 34.8 ／ 上顎6歯 45.0・標準 77.2%±1.65）</a:t>
            </a:r>
            <a:br/>
            <a:r>
              <a:rPr lang="ja-JP" sz="4000" dirty="0">
                <a:solidFill>
                  <a:srgbClr val="535353"/>
                </a:solidFill>
                <a:latin typeface="Yu Gothic"/>
                <a:ea typeface="Yu Gothic"/>
                <a:cs typeface="Yu Gothic"/>
                <a:sym typeface="Yu Gothic"/>
              </a:rPr>
              <a:t>→ 標準範囲内</a:t>
            </a:r>
          </a:p>
        </p:txBody>
      </p:sp>
      <p:sp>
        <p:nvSpPr>
          <p:cNvPr id="904" name="Sample object 7"/>
          <p:cNvSpPr txBox="1"/>
          <p:nvPr/>
        </p:nvSpPr>
        <p:spPr>
          <a:xfrm>
            <a:off x="1500000" y="11800000"/>
            <a:ext cx="27000000" cy="19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ja-JP" sz="4000" dirty="0">
                <a:solidFill>
                  <a:srgbClr val="535353"/>
                </a:solidFill>
                <a:latin typeface="Yu Gothic"/>
                <a:ea typeface="Yu Gothic"/>
                <a:cs typeface="Yu Gothic"/>
                <a:sym typeface="Yu Gothic"/>
              </a:rPr>
              <a:t>全体比　91.3%　（下顎12歯 85.8 ／ 上顎12歯 94.0・標準 91.3%±1.91）</a:t>
            </a:r>
            <a:br/>
            <a:r>
              <a:rPr lang="ja-JP" sz="4000" dirty="0">
                <a:solidFill>
                  <a:srgbClr val="535353"/>
                </a:solidFill>
                <a:latin typeface="Yu Gothic"/>
                <a:ea typeface="Yu Gothic"/>
                <a:cs typeface="Yu Gothic"/>
                <a:sym typeface="Yu Gothic"/>
              </a:rPr>
              <a:t>→ 標準範囲内</a:t>
            </a:r>
          </a:p>
        </p:txBody>
      </p:sp>
      <p:sp>
        <p:nvSpPr>
          <p:cNvPr id="905" name="Sample object 8"/>
          <p:cNvSpPr txBox="1"/>
          <p:nvPr/>
        </p:nvSpPr>
        <p:spPr>
          <a:xfrm>
            <a:off x="1500000" y="14400000"/>
            <a:ext cx="27000000" cy="160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ja-JP" sz="1800" dirty="0">
                <a:solidFill>
                  <a:srgbClr val="7A7A7A"/>
                </a:solidFill>
                <a:latin typeface="Yu Gothic"/>
                <a:ea typeface="Yu Gothic"/>
                <a:cs typeface="Yu Gothic"/>
                <a:sym typeface="Yu Gothic"/>
              </a:rPr>
              <a:t>標準値：前歯比 77.2%（±1.65）／ 全体比 91.3%（±1.91）［Bolton 1958］。中切歯基準 男8.59±0.54／女8.24±0.41mm。空欄（欠損）は0mmとして合計します。</a:t>
            </a:r>
          </a:p>
        </p:txBody>
      </p:sp>
      <p:sp>
        <p:nvSpPr>
          <p:cNvPr id="907" name="Sample object 9"/>
          <p:cNvSpPr txBox="1"/>
          <p:nvPr/>
        </p:nvSpPr>
        <p:spPr>
          <a:xfrm>
            <a:off x="1000000" y="20450000"/>
            <a:ext cx="22000000" cy="450000"/>
          </a:xfrm>
        </p:spPr>
        <p:txBody>
          <a:bodyPr wrap="square"/>
          <a:lstStyle/>
          <a:p>
            <a:r>
              <a:rPr sz="2300">
                <a:solidFill>
                  <a:srgbClr val="507478"/>
                </a:solidFill>
                <a:latin typeface="Yu Gothic"/>
                <a:ea typeface="Yu Gothic"/>
              </a:rPr>
              <a:t>AI生成画像・架空の入力例  |  Sample Dental</a:t>
            </a:r>
          </a:p>
        </p:txBody>
      </p:sp>
    </p:spTree>
  </p:cSld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Sample object 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16" name="Sample object 1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0251400" cy="21386800"/>
          </a:xfrm>
          <a:prstGeom prst="rect">
            <a:avLst/>
          </a:prstGeom>
        </p:spPr>
      </p:pic>
      <p:pic>
        <p:nvPicPr>
          <p:cNvPr id="434" name="Sample object 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3347072" y="18572441"/>
            <a:ext cx="3557256" cy="2434385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435" name="Sample object 3"/>
          <p:cNvGraphicFramePr/>
          <p:nvPr/>
        </p:nvGraphicFramePr>
        <p:xfrm>
          <a:off x="1025044" y="898013"/>
          <a:ext cx="9217157" cy="1585616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1" rtl="0">
                <a:tableStyleId>{4C3C2611-4C71-4FC5-86AE-919BDF0F9419}</a:tableStyleId>
              </a:tblPr>
              <a:tblGrid>
                <a:gridCol w="9217157"/>
              </a:tblGrid>
              <a:tr h="1585616">
                <a:tc>
                  <a:txBody>
                    <a:bodyPr wrap="square">
                      <a:normAutofit/>
                    </a:bodyPr>
                    <a:lstStyle/>
                    <a:p>
                      <a:pPr algn="l" defTabSz="914400">
                        <a:defRPr sz="1800"/>
                      </a:pPr>
                      <a:r>
                        <a:rPr sz="7000">
                          <a:solidFill>
                            <a:srgbClr val="5E5E5E"/>
                          </a:solidFill>
                          <a:latin typeface="Yu Gothic"/>
                          <a:ea typeface="Yu Gothic"/>
                          <a:cs typeface="Yu Gothic"/>
                          <a:sym typeface="Yu Gothic"/>
                        </a:rPr>
                        <a:t>治療計画</a:t>
                      </a:r>
                    </a:p>
                  </a:txBody>
                  <a:tcPr marL="50800" marR="50800" marT="50800" marB="50800" anchor="ctr" anchorCtr="0" horzOverflow="overflow">
                    <a:noFill/>
                  </a:tcPr>
                </a:tc>
              </a:tr>
            </a:tbl>
          </a:graphicData>
        </a:graphic>
      </p:graphicFrame>
      <p:sp>
        <p:nvSpPr>
          <p:cNvPr id="9475" name="Sample object 4"/>
          <p:cNvSpPr>
            <a:spLocks noGrp="1" noMove="1" noResize="1" noRot="1" noChangeAspect="1" noChangeShapeType="1"/>
          </p:cNvSpPr>
          <p:nvPr/>
        </p:nvSpPr>
        <p:spPr>
          <a:xfrm>
            <a:off x="1205700" y="3812075"/>
            <a:ext cx="10584717" cy="6778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ja-JP" sz="3559" b="1">
                <a:solidFill>
                  <a:srgbClr val="218D87"/>
                </a:solidFill>
                <a:latin typeface="Yu Gothic"/>
                <a:ea typeface="Yu Gothic"/>
                <a:cs typeface="Yu Gothic"/>
              </a:rPr>
              <a:t>治療計画（歯ごとの内容）</a:t>
            </a:r>
            <a:r>
              <a:rPr lang="ja-JP" sz="3139" b="1">
                <a:solidFill>
                  <a:srgbClr val="8FA6B2"/>
                </a:solidFill>
                <a:latin typeface="Yu Gothic"/>
                <a:ea typeface="Yu Gothic"/>
                <a:cs typeface="Yu Gothic"/>
              </a:rPr>
              <a:t>　—　B案：セラミック</a:t>
            </a:r>
          </a:p>
        </p:txBody>
      </p:sp>
      <p:sp>
        <p:nvSpPr>
          <p:cNvPr id="9476" name="Sample object 5"/>
          <p:cNvSpPr>
            <a:spLocks noGrp="1" noMove="1" noResize="1" noRot="1" noChangeAspect="1" noChangeShapeType="1"/>
          </p:cNvSpPr>
          <p:nvPr/>
        </p:nvSpPr>
        <p:spPr>
          <a:xfrm>
            <a:off x="1205700" y="4679055"/>
            <a:ext cx="14876575" cy="4785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ja-JP" sz="2511">
                <a:solidFill>
                  <a:srgbClr val="8FA6B2"/>
                </a:solidFill>
                <a:latin typeface="Yu Gothic"/>
                <a:ea typeface="Yu Gothic"/>
                <a:cs typeface="Yu Gothic"/>
              </a:rPr>
              <a:t>中央が前歯・外側が奥歯です。色のついた歯＝治療が必要な歯／白い歯＝治療の必要がない歯。</a:t>
            </a:r>
          </a:p>
        </p:txBody>
      </p:sp>
      <p:sp>
        <p:nvSpPr>
          <p:cNvPr id="9477" name="Sample object 6"/>
          <p:cNvSpPr>
            <a:spLocks noGrp="1" noMove="1" noResize="1" noRot="1" noChangeAspect="1" noChangeShapeType="1"/>
          </p:cNvSpPr>
          <p:nvPr/>
        </p:nvSpPr>
        <p:spPr>
          <a:xfrm>
            <a:off x="1834033" y="5452388"/>
            <a:ext cx="785707" cy="4785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ja-JP" sz="2511">
                <a:solidFill>
                  <a:srgbClr val="8FA6B2"/>
                </a:solidFill>
                <a:latin typeface="Yu Gothic"/>
                <a:ea typeface="Yu Gothic"/>
                <a:cs typeface="Yu Gothic"/>
              </a:rPr>
              <a:t>奥歯</a:t>
            </a:r>
          </a:p>
        </p:txBody>
      </p:sp>
      <p:sp>
        <p:nvSpPr>
          <p:cNvPr id="9478" name="Sample object 7"/>
          <p:cNvSpPr>
            <a:spLocks noGrp="1" noMove="1" noResize="1" noRot="1" noChangeAspect="1" noChangeShapeType="1"/>
          </p:cNvSpPr>
          <p:nvPr/>
        </p:nvSpPr>
        <p:spPr>
          <a:xfrm>
            <a:off x="14539513" y="5452388"/>
            <a:ext cx="785707" cy="4785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/>
            <a:r>
              <a:rPr lang="ja-JP" sz="2511">
                <a:solidFill>
                  <a:srgbClr val="8FA6B2"/>
                </a:solidFill>
                <a:latin typeface="Yu Gothic"/>
                <a:ea typeface="Yu Gothic"/>
                <a:cs typeface="Yu Gothic"/>
              </a:rPr>
              <a:t>前歯</a:t>
            </a:r>
          </a:p>
        </p:txBody>
      </p:sp>
      <p:sp>
        <p:nvSpPr>
          <p:cNvPr id="9479" name="Sample object 8"/>
          <p:cNvSpPr>
            <a:spLocks noGrp="1" noMove="1" noResize="1" noRot="1" noChangeAspect="1" noChangeShapeType="1"/>
          </p:cNvSpPr>
          <p:nvPr/>
        </p:nvSpPr>
        <p:spPr>
          <a:xfrm>
            <a:off x="27244993" y="5452388"/>
            <a:ext cx="785707" cy="4785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r"/>
            <a:r>
              <a:rPr lang="ja-JP" sz="2511">
                <a:solidFill>
                  <a:srgbClr val="8FA6B2"/>
                </a:solidFill>
                <a:latin typeface="Yu Gothic"/>
                <a:ea typeface="Yu Gothic"/>
                <a:cs typeface="Yu Gothic"/>
              </a:rPr>
              <a:t>奥歯</a:t>
            </a:r>
          </a:p>
        </p:txBody>
      </p:sp>
      <p:sp>
        <p:nvSpPr>
          <p:cNvPr id="9480" name="Sample object 9"/>
          <p:cNvSpPr>
            <a:spLocks noGrp="1" noMove="1" noResize="1" noRot="1" noChangeAspect="1" noChangeShapeType="1"/>
          </p:cNvSpPr>
          <p:nvPr/>
        </p:nvSpPr>
        <p:spPr>
          <a:xfrm>
            <a:off x="1205700" y="6052325"/>
            <a:ext cx="3627652" cy="5183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ja-JP" sz="2721" b="1">
                <a:solidFill>
                  <a:srgbClr val="39505C"/>
                </a:solidFill>
                <a:latin typeface="Yu Gothic"/>
                <a:ea typeface="Yu Gothic"/>
                <a:cs typeface="Yu Gothic"/>
              </a:rPr>
              <a:t>上あご</a:t>
            </a:r>
            <a:r>
              <a:rPr lang="ja-JP" sz="2511">
                <a:solidFill>
                  <a:srgbClr val="8FA6B2"/>
                </a:solidFill>
                <a:latin typeface="Yu Gothic"/>
                <a:ea typeface="Yu Gothic"/>
                <a:cs typeface="Yu Gothic"/>
              </a:rPr>
              <a:t>（右 ← → 左）</a:t>
            </a:r>
          </a:p>
        </p:txBody>
      </p:sp>
      <p:sp>
        <p:nvSpPr>
          <p:cNvPr id="9481" name="Sample object 10"/>
          <p:cNvSpPr>
            <a:spLocks noGrp="1" noMove="1" noResize="1" noRot="1" noChangeAspect="1" noChangeShapeType="1"/>
          </p:cNvSpPr>
          <p:nvPr/>
        </p:nvSpPr>
        <p:spPr>
          <a:xfrm>
            <a:off x="1640700" y="6735638"/>
            <a:ext cx="1546667" cy="1836667"/>
          </a:xfrm>
          <a:prstGeom prst="roundRect">
            <a:avLst>
              <a:gd name="adj" fmla="val 10938"/>
            </a:avLst>
          </a:prstGeom>
          <a:solidFill>
            <a:srgbClr val="FBFDFE"/>
          </a:solidFill>
          <a:ln w="6350">
            <a:solidFill>
              <a:srgbClr val="DBE5EA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482" name="Sample object 11"/>
          <p:cNvSpPr>
            <a:spLocks noGrp="1" noMove="1" noResize="1" noRot="1" noChangeAspect="1" noChangeShapeType="1"/>
          </p:cNvSpPr>
          <p:nvPr/>
        </p:nvSpPr>
        <p:spPr>
          <a:xfrm>
            <a:off x="1858200" y="6808138"/>
            <a:ext cx="1111667" cy="773333"/>
          </a:xfrm>
          <a:prstGeom prst="roundRect">
            <a:avLst>
              <a:gd name="adj" fmla="val 18750"/>
            </a:avLst>
          </a:prstGeom>
          <a:solidFill>
            <a:srgbClr val="C9D2D7"/>
          </a:solidFill>
          <a:ln w="6350">
            <a:solidFill>
              <a:srgbClr val="D5DBDE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483" name="Sample object 12"/>
          <p:cNvSpPr>
            <a:spLocks noGrp="1" noMove="1" noResize="1" noRot="1" noChangeAspect="1" noChangeShapeType="1"/>
          </p:cNvSpPr>
          <p:nvPr/>
        </p:nvSpPr>
        <p:spPr>
          <a:xfrm>
            <a:off x="2188075" y="6832909"/>
            <a:ext cx="451917" cy="6778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/>
            <a:r>
              <a:rPr lang="ja-JP" sz="3559" b="1">
                <a:solidFill>
                  <a:srgbClr val="AAB2B6"/>
                </a:solidFill>
                <a:latin typeface="Yu Gothic"/>
                <a:ea typeface="Yu Gothic"/>
                <a:cs typeface="Yu Gothic"/>
              </a:rPr>
              <a:t>8</a:t>
            </a:r>
          </a:p>
        </p:txBody>
      </p:sp>
      <p:sp>
        <p:nvSpPr>
          <p:cNvPr id="9484" name="Sample object 13"/>
          <p:cNvSpPr>
            <a:spLocks noGrp="1" noMove="1" noResize="1" noRot="1" noChangeAspect="1" noChangeShapeType="1"/>
          </p:cNvSpPr>
          <p:nvPr/>
        </p:nvSpPr>
        <p:spPr>
          <a:xfrm>
            <a:off x="1848920" y="7627388"/>
            <a:ext cx="1130227" cy="4785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/>
            <a:r>
              <a:rPr lang="ja-JP" sz="2511">
                <a:solidFill>
                  <a:srgbClr val="AAB2B6"/>
                </a:solidFill>
                <a:latin typeface="Yu Gothic"/>
                <a:ea typeface="Yu Gothic"/>
                <a:cs typeface="Yu Gothic"/>
              </a:rPr>
              <a:t>無い歯</a:t>
            </a:r>
          </a:p>
        </p:txBody>
      </p:sp>
      <p:sp>
        <p:nvSpPr>
          <p:cNvPr id="9485" name="Sample object 14"/>
          <p:cNvSpPr>
            <a:spLocks noGrp="1" noMove="1" noResize="1" noRot="1" noChangeAspect="1" noChangeShapeType="1"/>
          </p:cNvSpPr>
          <p:nvPr/>
        </p:nvSpPr>
        <p:spPr>
          <a:xfrm>
            <a:off x="3284033" y="6735638"/>
            <a:ext cx="1546667" cy="1836667"/>
          </a:xfrm>
          <a:prstGeom prst="roundRect">
            <a:avLst>
              <a:gd name="adj" fmla="val 10938"/>
            </a:avLst>
          </a:prstGeom>
          <a:solidFill>
            <a:srgbClr val="FBFDFE"/>
          </a:solidFill>
          <a:ln w="6350">
            <a:solidFill>
              <a:srgbClr val="DBE5EA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486" name="Sample object 15"/>
          <p:cNvSpPr>
            <a:spLocks noGrp="1" noMove="1" noResize="1" noRot="1" noChangeAspect="1" noChangeShapeType="1"/>
          </p:cNvSpPr>
          <p:nvPr/>
        </p:nvSpPr>
        <p:spPr>
          <a:xfrm>
            <a:off x="3501533" y="6808138"/>
            <a:ext cx="1111667" cy="773333"/>
          </a:xfrm>
          <a:prstGeom prst="roundRect">
            <a:avLst>
              <a:gd name="adj" fmla="val 18750"/>
            </a:avLst>
          </a:prstGeom>
          <a:solidFill>
            <a:srgbClr val="FFFFFF"/>
          </a:solidFill>
          <a:ln w="6350">
            <a:solidFill>
              <a:srgbClr val="C7D6DE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487" name="Sample object 16"/>
          <p:cNvSpPr>
            <a:spLocks noGrp="1" noMove="1" noResize="1" noRot="1" noChangeAspect="1" noChangeShapeType="1"/>
          </p:cNvSpPr>
          <p:nvPr/>
        </p:nvSpPr>
        <p:spPr>
          <a:xfrm>
            <a:off x="3831408" y="6832909"/>
            <a:ext cx="451917" cy="6778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/>
            <a:r>
              <a:rPr lang="ja-JP" sz="3559" b="1">
                <a:solidFill>
                  <a:srgbClr val="39505C"/>
                </a:solidFill>
                <a:latin typeface="Yu Gothic"/>
                <a:ea typeface="Yu Gothic"/>
                <a:cs typeface="Yu Gothic"/>
              </a:rPr>
              <a:t>7</a:t>
            </a:r>
          </a:p>
        </p:txBody>
      </p:sp>
      <p:sp>
        <p:nvSpPr>
          <p:cNvPr id="9488" name="Sample object 17"/>
          <p:cNvSpPr>
            <a:spLocks noGrp="1" noMove="1" noResize="1" noRot="1" noChangeAspect="1" noChangeShapeType="1"/>
          </p:cNvSpPr>
          <p:nvPr/>
        </p:nvSpPr>
        <p:spPr>
          <a:xfrm>
            <a:off x="4927367" y="6735638"/>
            <a:ext cx="1546667" cy="1836667"/>
          </a:xfrm>
          <a:prstGeom prst="roundRect">
            <a:avLst>
              <a:gd name="adj" fmla="val 10938"/>
            </a:avLst>
          </a:prstGeom>
          <a:solidFill>
            <a:srgbClr val="FBFDFE"/>
          </a:solidFill>
          <a:ln w="6350">
            <a:solidFill>
              <a:srgbClr val="DBE5EA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489" name="Sample object 18"/>
          <p:cNvSpPr>
            <a:spLocks noGrp="1" noMove="1" noResize="1" noRot="1" noChangeAspect="1" noChangeShapeType="1"/>
          </p:cNvSpPr>
          <p:nvPr/>
        </p:nvSpPr>
        <p:spPr>
          <a:xfrm>
            <a:off x="5144867" y="6808138"/>
            <a:ext cx="1111667" cy="773333"/>
          </a:xfrm>
          <a:prstGeom prst="roundRect">
            <a:avLst>
              <a:gd name="adj" fmla="val 18750"/>
            </a:avLst>
          </a:prstGeom>
          <a:solidFill>
            <a:srgbClr val="4DA3E0"/>
          </a:solidFill>
          <a:ln w="6350">
            <a:solidFill>
              <a:srgbClr val="4DA3E0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490" name="Sample object 19"/>
          <p:cNvSpPr>
            <a:spLocks noGrp="1" noMove="1" noResize="1" noRot="1" noChangeAspect="1" noChangeShapeType="1"/>
          </p:cNvSpPr>
          <p:nvPr/>
        </p:nvSpPr>
        <p:spPr>
          <a:xfrm>
            <a:off x="5474742" y="6832909"/>
            <a:ext cx="451917" cy="6778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/>
            <a:r>
              <a:rPr lang="ja-JP" sz="3559" b="1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6</a:t>
            </a:r>
          </a:p>
        </p:txBody>
      </p:sp>
      <p:sp>
        <p:nvSpPr>
          <p:cNvPr id="9491" name="Sample object 20"/>
          <p:cNvSpPr>
            <a:spLocks noGrp="1" noMove="1" noResize="1" noRot="1" noChangeAspect="1" noChangeShapeType="1"/>
          </p:cNvSpPr>
          <p:nvPr/>
        </p:nvSpPr>
        <p:spPr>
          <a:xfrm>
            <a:off x="5472097" y="7598992"/>
            <a:ext cx="457207" cy="5183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/>
            <a:r>
              <a:rPr lang="ja-JP" sz="2721" b="1">
                <a:solidFill>
                  <a:srgbClr val="4DA3E0"/>
                </a:solidFill>
                <a:latin typeface="Yu Gothic"/>
                <a:ea typeface="Yu Gothic"/>
                <a:cs typeface="Yu Gothic"/>
              </a:rPr>
              <a:t>In</a:t>
            </a:r>
          </a:p>
        </p:txBody>
      </p:sp>
      <p:sp>
        <p:nvSpPr>
          <p:cNvPr id="9492" name="Sample object 21"/>
          <p:cNvSpPr>
            <a:spLocks noGrp="1" noMove="1" noResize="1" noRot="1" noChangeAspect="1" noChangeShapeType="1"/>
          </p:cNvSpPr>
          <p:nvPr/>
        </p:nvSpPr>
        <p:spPr>
          <a:xfrm>
            <a:off x="6570700" y="6735638"/>
            <a:ext cx="1546667" cy="1836667"/>
          </a:xfrm>
          <a:prstGeom prst="roundRect">
            <a:avLst>
              <a:gd name="adj" fmla="val 10938"/>
            </a:avLst>
          </a:prstGeom>
          <a:solidFill>
            <a:srgbClr val="FBFDFE"/>
          </a:solidFill>
          <a:ln w="6350">
            <a:solidFill>
              <a:srgbClr val="DBE5EA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493" name="Sample object 22"/>
          <p:cNvSpPr>
            <a:spLocks noGrp="1" noMove="1" noResize="1" noRot="1" noChangeAspect="1" noChangeShapeType="1"/>
          </p:cNvSpPr>
          <p:nvPr/>
        </p:nvSpPr>
        <p:spPr>
          <a:xfrm>
            <a:off x="6788200" y="6808138"/>
            <a:ext cx="1111667" cy="773333"/>
          </a:xfrm>
          <a:prstGeom prst="roundRect">
            <a:avLst>
              <a:gd name="adj" fmla="val 18750"/>
            </a:avLst>
          </a:prstGeom>
          <a:solidFill>
            <a:srgbClr val="FFFFFF"/>
          </a:solidFill>
          <a:ln w="6350">
            <a:solidFill>
              <a:srgbClr val="C7D6DE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494" name="Sample object 23"/>
          <p:cNvSpPr>
            <a:spLocks noGrp="1" noMove="1" noResize="1" noRot="1" noChangeAspect="1" noChangeShapeType="1"/>
          </p:cNvSpPr>
          <p:nvPr/>
        </p:nvSpPr>
        <p:spPr>
          <a:xfrm>
            <a:off x="7118075" y="6832909"/>
            <a:ext cx="451917" cy="6778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/>
            <a:r>
              <a:rPr lang="ja-JP" sz="3559" b="1">
                <a:solidFill>
                  <a:srgbClr val="39505C"/>
                </a:solidFill>
                <a:latin typeface="Yu Gothic"/>
                <a:ea typeface="Yu Gothic"/>
                <a:cs typeface="Yu Gothic"/>
              </a:rPr>
              <a:t>5</a:t>
            </a:r>
          </a:p>
        </p:txBody>
      </p:sp>
      <p:sp>
        <p:nvSpPr>
          <p:cNvPr id="9495" name="Sample object 24"/>
          <p:cNvSpPr>
            <a:spLocks noGrp="1" noMove="1" noResize="1" noRot="1" noChangeAspect="1" noChangeShapeType="1"/>
          </p:cNvSpPr>
          <p:nvPr/>
        </p:nvSpPr>
        <p:spPr>
          <a:xfrm>
            <a:off x="8214033" y="6735638"/>
            <a:ext cx="1546667" cy="1836667"/>
          </a:xfrm>
          <a:prstGeom prst="roundRect">
            <a:avLst>
              <a:gd name="adj" fmla="val 10938"/>
            </a:avLst>
          </a:prstGeom>
          <a:solidFill>
            <a:srgbClr val="FBFDFE"/>
          </a:solidFill>
          <a:ln w="6350">
            <a:solidFill>
              <a:srgbClr val="DBE5EA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496" name="Sample object 25"/>
          <p:cNvSpPr>
            <a:spLocks noGrp="1" noMove="1" noResize="1" noRot="1" noChangeAspect="1" noChangeShapeType="1"/>
          </p:cNvSpPr>
          <p:nvPr/>
        </p:nvSpPr>
        <p:spPr>
          <a:xfrm>
            <a:off x="8431533" y="6808138"/>
            <a:ext cx="1111667" cy="773333"/>
          </a:xfrm>
          <a:prstGeom prst="roundRect">
            <a:avLst>
              <a:gd name="adj" fmla="val 18750"/>
            </a:avLst>
          </a:prstGeom>
          <a:solidFill>
            <a:srgbClr val="FFFFFF"/>
          </a:solidFill>
          <a:ln w="6350">
            <a:solidFill>
              <a:srgbClr val="C7D6DE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497" name="Sample object 26"/>
          <p:cNvSpPr>
            <a:spLocks noGrp="1" noMove="1" noResize="1" noRot="1" noChangeAspect="1" noChangeShapeType="1"/>
          </p:cNvSpPr>
          <p:nvPr/>
        </p:nvSpPr>
        <p:spPr>
          <a:xfrm>
            <a:off x="8761408" y="6832909"/>
            <a:ext cx="451917" cy="6778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/>
            <a:r>
              <a:rPr lang="ja-JP" sz="3559" b="1">
                <a:solidFill>
                  <a:srgbClr val="39505C"/>
                </a:solidFill>
                <a:latin typeface="Yu Gothic"/>
                <a:ea typeface="Yu Gothic"/>
                <a:cs typeface="Yu Gothic"/>
              </a:rPr>
              <a:t>4</a:t>
            </a:r>
          </a:p>
        </p:txBody>
      </p:sp>
      <p:sp>
        <p:nvSpPr>
          <p:cNvPr id="9498" name="Sample object 27"/>
          <p:cNvSpPr>
            <a:spLocks noGrp="1" noMove="1" noResize="1" noRot="1" noChangeAspect="1" noChangeShapeType="1"/>
          </p:cNvSpPr>
          <p:nvPr/>
        </p:nvSpPr>
        <p:spPr>
          <a:xfrm>
            <a:off x="9857367" y="6735638"/>
            <a:ext cx="1546667" cy="1836667"/>
          </a:xfrm>
          <a:prstGeom prst="roundRect">
            <a:avLst>
              <a:gd name="adj" fmla="val 10938"/>
            </a:avLst>
          </a:prstGeom>
          <a:solidFill>
            <a:srgbClr val="FBFDFE"/>
          </a:solidFill>
          <a:ln w="6350">
            <a:solidFill>
              <a:srgbClr val="DBE5EA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499" name="Sample object 28"/>
          <p:cNvSpPr>
            <a:spLocks noGrp="1" noMove="1" noResize="1" noRot="1" noChangeAspect="1" noChangeShapeType="1"/>
          </p:cNvSpPr>
          <p:nvPr/>
        </p:nvSpPr>
        <p:spPr>
          <a:xfrm>
            <a:off x="10074867" y="6808138"/>
            <a:ext cx="1111667" cy="773333"/>
          </a:xfrm>
          <a:prstGeom prst="roundRect">
            <a:avLst>
              <a:gd name="adj" fmla="val 18750"/>
            </a:avLst>
          </a:prstGeom>
          <a:solidFill>
            <a:srgbClr val="FFFFFF"/>
          </a:solidFill>
          <a:ln w="6350">
            <a:solidFill>
              <a:srgbClr val="C7D6DE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500" name="Sample object 29"/>
          <p:cNvSpPr>
            <a:spLocks noGrp="1" noMove="1" noResize="1" noRot="1" noChangeAspect="1" noChangeShapeType="1"/>
          </p:cNvSpPr>
          <p:nvPr/>
        </p:nvSpPr>
        <p:spPr>
          <a:xfrm>
            <a:off x="10404742" y="6832909"/>
            <a:ext cx="451917" cy="6778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/>
            <a:r>
              <a:rPr lang="ja-JP" sz="3559" b="1">
                <a:solidFill>
                  <a:srgbClr val="39505C"/>
                </a:solidFill>
                <a:latin typeface="Yu Gothic"/>
                <a:ea typeface="Yu Gothic"/>
                <a:cs typeface="Yu Gothic"/>
              </a:rPr>
              <a:t>3</a:t>
            </a:r>
          </a:p>
        </p:txBody>
      </p:sp>
      <p:sp>
        <p:nvSpPr>
          <p:cNvPr id="9501" name="Sample object 30"/>
          <p:cNvSpPr>
            <a:spLocks noGrp="1" noMove="1" noResize="1" noRot="1" noChangeAspect="1" noChangeShapeType="1"/>
          </p:cNvSpPr>
          <p:nvPr/>
        </p:nvSpPr>
        <p:spPr>
          <a:xfrm>
            <a:off x="11500700" y="6735638"/>
            <a:ext cx="1546667" cy="1836667"/>
          </a:xfrm>
          <a:prstGeom prst="roundRect">
            <a:avLst>
              <a:gd name="adj" fmla="val 10938"/>
            </a:avLst>
          </a:prstGeom>
          <a:solidFill>
            <a:srgbClr val="FBFDFE"/>
          </a:solidFill>
          <a:ln w="6350">
            <a:solidFill>
              <a:srgbClr val="DBE5EA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502" name="Sample object 31"/>
          <p:cNvSpPr>
            <a:spLocks noGrp="1" noMove="1" noResize="1" noRot="1" noChangeAspect="1" noChangeShapeType="1"/>
          </p:cNvSpPr>
          <p:nvPr/>
        </p:nvSpPr>
        <p:spPr>
          <a:xfrm>
            <a:off x="11718200" y="6808138"/>
            <a:ext cx="1111667" cy="773333"/>
          </a:xfrm>
          <a:prstGeom prst="roundRect">
            <a:avLst>
              <a:gd name="adj" fmla="val 18750"/>
            </a:avLst>
          </a:prstGeom>
          <a:solidFill>
            <a:srgbClr val="FFFFFF"/>
          </a:solidFill>
          <a:ln w="6350">
            <a:solidFill>
              <a:srgbClr val="C7D6DE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503" name="Sample object 32"/>
          <p:cNvSpPr>
            <a:spLocks noGrp="1" noMove="1" noResize="1" noRot="1" noChangeAspect="1" noChangeShapeType="1"/>
          </p:cNvSpPr>
          <p:nvPr/>
        </p:nvSpPr>
        <p:spPr>
          <a:xfrm>
            <a:off x="12048075" y="6832909"/>
            <a:ext cx="451917" cy="6778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/>
            <a:r>
              <a:rPr lang="ja-JP" sz="3559" b="1">
                <a:solidFill>
                  <a:srgbClr val="39505C"/>
                </a:solidFill>
                <a:latin typeface="Yu Gothic"/>
                <a:ea typeface="Yu Gothic"/>
                <a:cs typeface="Yu Gothic"/>
              </a:rPr>
              <a:t>2</a:t>
            </a:r>
          </a:p>
        </p:txBody>
      </p:sp>
      <p:sp>
        <p:nvSpPr>
          <p:cNvPr id="9504" name="Sample object 33"/>
          <p:cNvSpPr>
            <a:spLocks noGrp="1" noMove="1" noResize="1" noRot="1" noChangeAspect="1" noChangeShapeType="1"/>
          </p:cNvSpPr>
          <p:nvPr/>
        </p:nvSpPr>
        <p:spPr>
          <a:xfrm>
            <a:off x="13144033" y="6735638"/>
            <a:ext cx="1546667" cy="1836667"/>
          </a:xfrm>
          <a:prstGeom prst="roundRect">
            <a:avLst>
              <a:gd name="adj" fmla="val 10938"/>
            </a:avLst>
          </a:prstGeom>
          <a:solidFill>
            <a:srgbClr val="FBFDFE"/>
          </a:solidFill>
          <a:ln w="6350">
            <a:solidFill>
              <a:srgbClr val="DBE5EA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505" name="Sample object 34"/>
          <p:cNvSpPr>
            <a:spLocks noGrp="1" noMove="1" noResize="1" noRot="1" noChangeAspect="1" noChangeShapeType="1"/>
          </p:cNvSpPr>
          <p:nvPr/>
        </p:nvSpPr>
        <p:spPr>
          <a:xfrm>
            <a:off x="13361533" y="6808138"/>
            <a:ext cx="1111667" cy="773333"/>
          </a:xfrm>
          <a:prstGeom prst="roundRect">
            <a:avLst>
              <a:gd name="adj" fmla="val 18750"/>
            </a:avLst>
          </a:prstGeom>
          <a:solidFill>
            <a:srgbClr val="FFFFFF"/>
          </a:solidFill>
          <a:ln w="6350">
            <a:solidFill>
              <a:srgbClr val="C7D6DE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506" name="Sample object 35"/>
          <p:cNvSpPr>
            <a:spLocks noGrp="1" noMove="1" noResize="1" noRot="1" noChangeAspect="1" noChangeShapeType="1"/>
          </p:cNvSpPr>
          <p:nvPr/>
        </p:nvSpPr>
        <p:spPr>
          <a:xfrm>
            <a:off x="13691408" y="6832909"/>
            <a:ext cx="451917" cy="6778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/>
            <a:r>
              <a:rPr lang="ja-JP" sz="3559" b="1">
                <a:solidFill>
                  <a:srgbClr val="39505C"/>
                </a:solidFill>
                <a:latin typeface="Yu Gothic"/>
                <a:ea typeface="Yu Gothic"/>
                <a:cs typeface="Yu Gothic"/>
              </a:rPr>
              <a:t>1</a:t>
            </a:r>
          </a:p>
        </p:txBody>
      </p:sp>
      <p:sp>
        <p:nvSpPr>
          <p:cNvPr id="9507" name="Sample object 36"/>
          <p:cNvSpPr>
            <a:spLocks noGrp="1" noMove="1" noResize="1" noRot="1" noChangeAspect="1" noChangeShapeType="1"/>
          </p:cNvSpPr>
          <p:nvPr/>
        </p:nvSpPr>
        <p:spPr>
          <a:xfrm>
            <a:off x="15174033" y="6735638"/>
            <a:ext cx="1546667" cy="1836667"/>
          </a:xfrm>
          <a:prstGeom prst="roundRect">
            <a:avLst>
              <a:gd name="adj" fmla="val 10938"/>
            </a:avLst>
          </a:prstGeom>
          <a:solidFill>
            <a:srgbClr val="FBFDFE"/>
          </a:solidFill>
          <a:ln w="6350">
            <a:solidFill>
              <a:srgbClr val="DBE5EA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508" name="Sample object 37"/>
          <p:cNvSpPr>
            <a:spLocks noGrp="1" noMove="1" noResize="1" noRot="1" noChangeAspect="1" noChangeShapeType="1"/>
          </p:cNvSpPr>
          <p:nvPr/>
        </p:nvSpPr>
        <p:spPr>
          <a:xfrm>
            <a:off x="15391533" y="6808138"/>
            <a:ext cx="1111667" cy="773333"/>
          </a:xfrm>
          <a:prstGeom prst="roundRect">
            <a:avLst>
              <a:gd name="adj" fmla="val 18750"/>
            </a:avLst>
          </a:prstGeom>
          <a:solidFill>
            <a:srgbClr val="FFFFFF"/>
          </a:solidFill>
          <a:ln w="6350">
            <a:solidFill>
              <a:srgbClr val="C7D6DE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509" name="Sample object 38"/>
          <p:cNvSpPr>
            <a:spLocks noGrp="1" noMove="1" noResize="1" noRot="1" noChangeAspect="1" noChangeShapeType="1"/>
          </p:cNvSpPr>
          <p:nvPr/>
        </p:nvSpPr>
        <p:spPr>
          <a:xfrm>
            <a:off x="15721408" y="6832909"/>
            <a:ext cx="451917" cy="6778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/>
            <a:r>
              <a:rPr lang="ja-JP" sz="3559" b="1">
                <a:solidFill>
                  <a:srgbClr val="39505C"/>
                </a:solidFill>
                <a:latin typeface="Yu Gothic"/>
                <a:ea typeface="Yu Gothic"/>
                <a:cs typeface="Yu Gothic"/>
              </a:rPr>
              <a:t>1</a:t>
            </a:r>
          </a:p>
        </p:txBody>
      </p:sp>
      <p:sp>
        <p:nvSpPr>
          <p:cNvPr id="9510" name="Sample object 39"/>
          <p:cNvSpPr>
            <a:spLocks noGrp="1" noMove="1" noResize="1" noRot="1" noChangeAspect="1" noChangeShapeType="1"/>
          </p:cNvSpPr>
          <p:nvPr/>
        </p:nvSpPr>
        <p:spPr>
          <a:xfrm>
            <a:off x="16817367" y="6735638"/>
            <a:ext cx="1546667" cy="1836667"/>
          </a:xfrm>
          <a:prstGeom prst="roundRect">
            <a:avLst>
              <a:gd name="adj" fmla="val 10938"/>
            </a:avLst>
          </a:prstGeom>
          <a:solidFill>
            <a:srgbClr val="FBFDFE"/>
          </a:solidFill>
          <a:ln w="6350">
            <a:solidFill>
              <a:srgbClr val="DBE5EA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511" name="Sample object 40"/>
          <p:cNvSpPr>
            <a:spLocks noGrp="1" noMove="1" noResize="1" noRot="1" noChangeAspect="1" noChangeShapeType="1"/>
          </p:cNvSpPr>
          <p:nvPr/>
        </p:nvSpPr>
        <p:spPr>
          <a:xfrm>
            <a:off x="17034867" y="6808138"/>
            <a:ext cx="1111667" cy="773333"/>
          </a:xfrm>
          <a:prstGeom prst="roundRect">
            <a:avLst>
              <a:gd name="adj" fmla="val 18750"/>
            </a:avLst>
          </a:prstGeom>
          <a:solidFill>
            <a:srgbClr val="FFFFFF"/>
          </a:solidFill>
          <a:ln w="6350">
            <a:solidFill>
              <a:srgbClr val="C7D6DE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512" name="Sample object 41"/>
          <p:cNvSpPr>
            <a:spLocks noGrp="1" noMove="1" noResize="1" noRot="1" noChangeAspect="1" noChangeShapeType="1"/>
          </p:cNvSpPr>
          <p:nvPr/>
        </p:nvSpPr>
        <p:spPr>
          <a:xfrm>
            <a:off x="17364742" y="6832909"/>
            <a:ext cx="451917" cy="6778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/>
            <a:r>
              <a:rPr lang="ja-JP" sz="3559" b="1">
                <a:solidFill>
                  <a:srgbClr val="39505C"/>
                </a:solidFill>
                <a:latin typeface="Yu Gothic"/>
                <a:ea typeface="Yu Gothic"/>
                <a:cs typeface="Yu Gothic"/>
              </a:rPr>
              <a:t>2</a:t>
            </a:r>
          </a:p>
        </p:txBody>
      </p:sp>
      <p:sp>
        <p:nvSpPr>
          <p:cNvPr id="9513" name="Sample object 42"/>
          <p:cNvSpPr>
            <a:spLocks noGrp="1" noMove="1" noResize="1" noRot="1" noChangeAspect="1" noChangeShapeType="1"/>
          </p:cNvSpPr>
          <p:nvPr/>
        </p:nvSpPr>
        <p:spPr>
          <a:xfrm>
            <a:off x="18460700" y="6735638"/>
            <a:ext cx="1546667" cy="1836667"/>
          </a:xfrm>
          <a:prstGeom prst="roundRect">
            <a:avLst>
              <a:gd name="adj" fmla="val 10938"/>
            </a:avLst>
          </a:prstGeom>
          <a:solidFill>
            <a:srgbClr val="FBFDFE"/>
          </a:solidFill>
          <a:ln w="6350">
            <a:solidFill>
              <a:srgbClr val="DBE5EA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514" name="Sample object 43"/>
          <p:cNvSpPr>
            <a:spLocks noGrp="1" noMove="1" noResize="1" noRot="1" noChangeAspect="1" noChangeShapeType="1"/>
          </p:cNvSpPr>
          <p:nvPr/>
        </p:nvSpPr>
        <p:spPr>
          <a:xfrm>
            <a:off x="18678200" y="6808138"/>
            <a:ext cx="1111667" cy="773333"/>
          </a:xfrm>
          <a:prstGeom prst="roundRect">
            <a:avLst>
              <a:gd name="adj" fmla="val 18750"/>
            </a:avLst>
          </a:prstGeom>
          <a:solidFill>
            <a:srgbClr val="FFFFFF"/>
          </a:solidFill>
          <a:ln w="6350">
            <a:solidFill>
              <a:srgbClr val="C7D6DE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515" name="Sample object 44"/>
          <p:cNvSpPr>
            <a:spLocks noGrp="1" noMove="1" noResize="1" noRot="1" noChangeAspect="1" noChangeShapeType="1"/>
          </p:cNvSpPr>
          <p:nvPr/>
        </p:nvSpPr>
        <p:spPr>
          <a:xfrm>
            <a:off x="19008075" y="6832909"/>
            <a:ext cx="451917" cy="6778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/>
            <a:r>
              <a:rPr lang="ja-JP" sz="3559" b="1">
                <a:solidFill>
                  <a:srgbClr val="39505C"/>
                </a:solidFill>
                <a:latin typeface="Yu Gothic"/>
                <a:ea typeface="Yu Gothic"/>
                <a:cs typeface="Yu Gothic"/>
              </a:rPr>
              <a:t>3</a:t>
            </a:r>
          </a:p>
        </p:txBody>
      </p:sp>
      <p:sp>
        <p:nvSpPr>
          <p:cNvPr id="9516" name="Sample object 45"/>
          <p:cNvSpPr>
            <a:spLocks noGrp="1" noMove="1" noResize="1" noRot="1" noChangeAspect="1" noChangeShapeType="1"/>
          </p:cNvSpPr>
          <p:nvPr/>
        </p:nvSpPr>
        <p:spPr>
          <a:xfrm>
            <a:off x="20104033" y="6735638"/>
            <a:ext cx="1546667" cy="1836667"/>
          </a:xfrm>
          <a:prstGeom prst="roundRect">
            <a:avLst>
              <a:gd name="adj" fmla="val 10938"/>
            </a:avLst>
          </a:prstGeom>
          <a:solidFill>
            <a:srgbClr val="FBFDFE"/>
          </a:solidFill>
          <a:ln w="6350">
            <a:solidFill>
              <a:srgbClr val="DBE5EA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517" name="Sample object 46"/>
          <p:cNvSpPr>
            <a:spLocks noGrp="1" noMove="1" noResize="1" noRot="1" noChangeAspect="1" noChangeShapeType="1"/>
          </p:cNvSpPr>
          <p:nvPr/>
        </p:nvSpPr>
        <p:spPr>
          <a:xfrm>
            <a:off x="20321533" y="6808138"/>
            <a:ext cx="1111667" cy="773333"/>
          </a:xfrm>
          <a:prstGeom prst="roundRect">
            <a:avLst>
              <a:gd name="adj" fmla="val 18750"/>
            </a:avLst>
          </a:prstGeom>
          <a:solidFill>
            <a:srgbClr val="FFFFFF"/>
          </a:solidFill>
          <a:ln w="6350">
            <a:solidFill>
              <a:srgbClr val="C7D6DE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518" name="Sample object 47"/>
          <p:cNvSpPr>
            <a:spLocks noGrp="1" noMove="1" noResize="1" noRot="1" noChangeAspect="1" noChangeShapeType="1"/>
          </p:cNvSpPr>
          <p:nvPr/>
        </p:nvSpPr>
        <p:spPr>
          <a:xfrm>
            <a:off x="20651408" y="6832909"/>
            <a:ext cx="451917" cy="6778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/>
            <a:r>
              <a:rPr lang="ja-JP" sz="3559" b="1">
                <a:solidFill>
                  <a:srgbClr val="39505C"/>
                </a:solidFill>
                <a:latin typeface="Yu Gothic"/>
                <a:ea typeface="Yu Gothic"/>
                <a:cs typeface="Yu Gothic"/>
              </a:rPr>
              <a:t>4</a:t>
            </a:r>
          </a:p>
        </p:txBody>
      </p:sp>
      <p:sp>
        <p:nvSpPr>
          <p:cNvPr id="9519" name="Sample object 48"/>
          <p:cNvSpPr>
            <a:spLocks noGrp="1" noMove="1" noResize="1" noRot="1" noChangeAspect="1" noChangeShapeType="1"/>
          </p:cNvSpPr>
          <p:nvPr/>
        </p:nvSpPr>
        <p:spPr>
          <a:xfrm>
            <a:off x="21747367" y="6735638"/>
            <a:ext cx="1546667" cy="1836667"/>
          </a:xfrm>
          <a:prstGeom prst="roundRect">
            <a:avLst>
              <a:gd name="adj" fmla="val 10938"/>
            </a:avLst>
          </a:prstGeom>
          <a:solidFill>
            <a:srgbClr val="FBFDFE"/>
          </a:solidFill>
          <a:ln w="6350">
            <a:solidFill>
              <a:srgbClr val="DBE5EA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520" name="Sample object 49"/>
          <p:cNvSpPr>
            <a:spLocks noGrp="1" noMove="1" noResize="1" noRot="1" noChangeAspect="1" noChangeShapeType="1"/>
          </p:cNvSpPr>
          <p:nvPr/>
        </p:nvSpPr>
        <p:spPr>
          <a:xfrm>
            <a:off x="21964867" y="6808138"/>
            <a:ext cx="1111667" cy="773333"/>
          </a:xfrm>
          <a:prstGeom prst="roundRect">
            <a:avLst>
              <a:gd name="adj" fmla="val 18750"/>
            </a:avLst>
          </a:prstGeom>
          <a:solidFill>
            <a:srgbClr val="FFFFFF"/>
          </a:solidFill>
          <a:ln w="6350">
            <a:solidFill>
              <a:srgbClr val="C7D6DE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521" name="Sample object 50"/>
          <p:cNvSpPr>
            <a:spLocks noGrp="1" noMove="1" noResize="1" noRot="1" noChangeAspect="1" noChangeShapeType="1"/>
          </p:cNvSpPr>
          <p:nvPr/>
        </p:nvSpPr>
        <p:spPr>
          <a:xfrm>
            <a:off x="22294742" y="6832909"/>
            <a:ext cx="451917" cy="6778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/>
            <a:r>
              <a:rPr lang="ja-JP" sz="3559" b="1">
                <a:solidFill>
                  <a:srgbClr val="39505C"/>
                </a:solidFill>
                <a:latin typeface="Yu Gothic"/>
                <a:ea typeface="Yu Gothic"/>
                <a:cs typeface="Yu Gothic"/>
              </a:rPr>
              <a:t>5</a:t>
            </a:r>
          </a:p>
        </p:txBody>
      </p:sp>
      <p:sp>
        <p:nvSpPr>
          <p:cNvPr id="9522" name="Sample object 51"/>
          <p:cNvSpPr>
            <a:spLocks noGrp="1" noMove="1" noResize="1" noRot="1" noChangeAspect="1" noChangeShapeType="1"/>
          </p:cNvSpPr>
          <p:nvPr/>
        </p:nvSpPr>
        <p:spPr>
          <a:xfrm>
            <a:off x="23390700" y="6735638"/>
            <a:ext cx="1546667" cy="1836667"/>
          </a:xfrm>
          <a:prstGeom prst="roundRect">
            <a:avLst>
              <a:gd name="adj" fmla="val 10938"/>
            </a:avLst>
          </a:prstGeom>
          <a:solidFill>
            <a:srgbClr val="FBFDFE"/>
          </a:solidFill>
          <a:ln w="6350">
            <a:solidFill>
              <a:srgbClr val="DBE5EA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523" name="Sample object 52"/>
          <p:cNvSpPr>
            <a:spLocks noGrp="1" noMove="1" noResize="1" noRot="1" noChangeAspect="1" noChangeShapeType="1"/>
          </p:cNvSpPr>
          <p:nvPr/>
        </p:nvSpPr>
        <p:spPr>
          <a:xfrm>
            <a:off x="23608200" y="6808138"/>
            <a:ext cx="1111667" cy="773333"/>
          </a:xfrm>
          <a:prstGeom prst="roundRect">
            <a:avLst>
              <a:gd name="adj" fmla="val 18750"/>
            </a:avLst>
          </a:prstGeom>
          <a:solidFill>
            <a:srgbClr val="FFFFFF"/>
          </a:solidFill>
          <a:ln w="6350">
            <a:solidFill>
              <a:srgbClr val="C7D6DE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524" name="Sample object 53"/>
          <p:cNvSpPr>
            <a:spLocks noGrp="1" noMove="1" noResize="1" noRot="1" noChangeAspect="1" noChangeShapeType="1"/>
          </p:cNvSpPr>
          <p:nvPr/>
        </p:nvSpPr>
        <p:spPr>
          <a:xfrm>
            <a:off x="23938075" y="6832909"/>
            <a:ext cx="451917" cy="6778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/>
            <a:r>
              <a:rPr lang="ja-JP" sz="3559" b="1">
                <a:solidFill>
                  <a:srgbClr val="39505C"/>
                </a:solidFill>
                <a:latin typeface="Yu Gothic"/>
                <a:ea typeface="Yu Gothic"/>
                <a:cs typeface="Yu Gothic"/>
              </a:rPr>
              <a:t>6</a:t>
            </a:r>
          </a:p>
        </p:txBody>
      </p:sp>
      <p:sp>
        <p:nvSpPr>
          <p:cNvPr id="9525" name="Sample object 54"/>
          <p:cNvSpPr>
            <a:spLocks noGrp="1" noMove="1" noResize="1" noRot="1" noChangeAspect="1" noChangeShapeType="1"/>
          </p:cNvSpPr>
          <p:nvPr/>
        </p:nvSpPr>
        <p:spPr>
          <a:xfrm>
            <a:off x="25034033" y="6735638"/>
            <a:ext cx="1546667" cy="1836667"/>
          </a:xfrm>
          <a:prstGeom prst="roundRect">
            <a:avLst>
              <a:gd name="adj" fmla="val 10938"/>
            </a:avLst>
          </a:prstGeom>
          <a:solidFill>
            <a:srgbClr val="FBFDFE"/>
          </a:solidFill>
          <a:ln w="6350">
            <a:solidFill>
              <a:srgbClr val="DBE5EA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526" name="Sample object 55"/>
          <p:cNvSpPr>
            <a:spLocks noGrp="1" noMove="1" noResize="1" noRot="1" noChangeAspect="1" noChangeShapeType="1"/>
          </p:cNvSpPr>
          <p:nvPr/>
        </p:nvSpPr>
        <p:spPr>
          <a:xfrm>
            <a:off x="25251533" y="6808138"/>
            <a:ext cx="1111667" cy="773333"/>
          </a:xfrm>
          <a:prstGeom prst="roundRect">
            <a:avLst>
              <a:gd name="adj" fmla="val 18750"/>
            </a:avLst>
          </a:prstGeom>
          <a:solidFill>
            <a:srgbClr val="FFFFFF"/>
          </a:solidFill>
          <a:ln w="6350">
            <a:solidFill>
              <a:srgbClr val="C7D6DE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527" name="Sample object 56"/>
          <p:cNvSpPr>
            <a:spLocks noGrp="1" noMove="1" noResize="1" noRot="1" noChangeAspect="1" noChangeShapeType="1"/>
          </p:cNvSpPr>
          <p:nvPr/>
        </p:nvSpPr>
        <p:spPr>
          <a:xfrm>
            <a:off x="25581408" y="6832909"/>
            <a:ext cx="451917" cy="6778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/>
            <a:r>
              <a:rPr lang="ja-JP" sz="3559" b="1">
                <a:solidFill>
                  <a:srgbClr val="39505C"/>
                </a:solidFill>
                <a:latin typeface="Yu Gothic"/>
                <a:ea typeface="Yu Gothic"/>
                <a:cs typeface="Yu Gothic"/>
              </a:rPr>
              <a:t>7</a:t>
            </a:r>
          </a:p>
        </p:txBody>
      </p:sp>
      <p:sp>
        <p:nvSpPr>
          <p:cNvPr id="9528" name="Sample object 57"/>
          <p:cNvSpPr>
            <a:spLocks noGrp="1" noMove="1" noResize="1" noRot="1" noChangeAspect="1" noChangeShapeType="1"/>
          </p:cNvSpPr>
          <p:nvPr/>
        </p:nvSpPr>
        <p:spPr>
          <a:xfrm>
            <a:off x="26677367" y="6735638"/>
            <a:ext cx="1546667" cy="1836667"/>
          </a:xfrm>
          <a:prstGeom prst="roundRect">
            <a:avLst>
              <a:gd name="adj" fmla="val 10938"/>
            </a:avLst>
          </a:prstGeom>
          <a:solidFill>
            <a:srgbClr val="FBFDFE"/>
          </a:solidFill>
          <a:ln w="6350">
            <a:solidFill>
              <a:srgbClr val="DBE5EA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529" name="Sample object 58"/>
          <p:cNvSpPr>
            <a:spLocks noGrp="1" noMove="1" noResize="1" noRot="1" noChangeAspect="1" noChangeShapeType="1"/>
          </p:cNvSpPr>
          <p:nvPr/>
        </p:nvSpPr>
        <p:spPr>
          <a:xfrm>
            <a:off x="26894867" y="6808138"/>
            <a:ext cx="1111667" cy="773333"/>
          </a:xfrm>
          <a:prstGeom prst="roundRect">
            <a:avLst>
              <a:gd name="adj" fmla="val 18750"/>
            </a:avLst>
          </a:prstGeom>
          <a:solidFill>
            <a:srgbClr val="C9D2D7"/>
          </a:solidFill>
          <a:ln w="6350">
            <a:solidFill>
              <a:srgbClr val="D5DBDE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530" name="Sample object 59"/>
          <p:cNvSpPr>
            <a:spLocks noGrp="1" noMove="1" noResize="1" noRot="1" noChangeAspect="1" noChangeShapeType="1"/>
          </p:cNvSpPr>
          <p:nvPr/>
        </p:nvSpPr>
        <p:spPr>
          <a:xfrm>
            <a:off x="27224742" y="6832909"/>
            <a:ext cx="451917" cy="6778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/>
            <a:r>
              <a:rPr lang="ja-JP" sz="3559" b="1">
                <a:solidFill>
                  <a:srgbClr val="AAB2B6"/>
                </a:solidFill>
                <a:latin typeface="Yu Gothic"/>
                <a:ea typeface="Yu Gothic"/>
                <a:cs typeface="Yu Gothic"/>
              </a:rPr>
              <a:t>8</a:t>
            </a:r>
          </a:p>
        </p:txBody>
      </p:sp>
      <p:sp>
        <p:nvSpPr>
          <p:cNvPr id="9531" name="Sample object 60"/>
          <p:cNvSpPr>
            <a:spLocks noGrp="1" noMove="1" noResize="1" noRot="1" noChangeAspect="1" noChangeShapeType="1"/>
          </p:cNvSpPr>
          <p:nvPr/>
        </p:nvSpPr>
        <p:spPr>
          <a:xfrm>
            <a:off x="26885587" y="7627388"/>
            <a:ext cx="1130227" cy="4785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/>
            <a:r>
              <a:rPr lang="ja-JP" sz="2511">
                <a:solidFill>
                  <a:srgbClr val="AAB2B6"/>
                </a:solidFill>
                <a:latin typeface="Yu Gothic"/>
                <a:ea typeface="Yu Gothic"/>
                <a:cs typeface="Yu Gothic"/>
              </a:rPr>
              <a:t>無い歯</a:t>
            </a:r>
          </a:p>
        </p:txBody>
      </p:sp>
      <p:sp>
        <p:nvSpPr>
          <p:cNvPr id="9532" name="Sample object 61"/>
          <p:cNvSpPr>
            <a:spLocks noGrp="1" noMove="1" noResize="1" noRot="1" noChangeAspect="1" noChangeShapeType="1"/>
          </p:cNvSpPr>
          <p:nvPr/>
        </p:nvSpPr>
        <p:spPr>
          <a:xfrm>
            <a:off x="14920283" y="6711471"/>
            <a:ext cx="24167" cy="1740000"/>
          </a:xfrm>
          <a:prstGeom prst="rect">
            <a:avLst/>
          </a:prstGeom>
          <a:solidFill>
            <a:srgbClr val="D7E0E6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/>
        </p:txBody>
      </p:sp>
      <p:sp>
        <p:nvSpPr>
          <p:cNvPr id="9533" name="Sample object 62"/>
          <p:cNvSpPr>
            <a:spLocks noGrp="1" noMove="1" noResize="1" noRot="1" noChangeAspect="1" noChangeShapeType="1"/>
          </p:cNvSpPr>
          <p:nvPr/>
        </p:nvSpPr>
        <p:spPr>
          <a:xfrm>
            <a:off x="1205700" y="9193992"/>
            <a:ext cx="3627652" cy="5183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ja-JP" sz="2721" b="1">
                <a:solidFill>
                  <a:srgbClr val="39505C"/>
                </a:solidFill>
                <a:latin typeface="Yu Gothic"/>
                <a:ea typeface="Yu Gothic"/>
                <a:cs typeface="Yu Gothic"/>
              </a:rPr>
              <a:t>下あご</a:t>
            </a:r>
            <a:r>
              <a:rPr lang="ja-JP" sz="2511">
                <a:solidFill>
                  <a:srgbClr val="8FA6B2"/>
                </a:solidFill>
                <a:latin typeface="Yu Gothic"/>
                <a:ea typeface="Yu Gothic"/>
                <a:cs typeface="Yu Gothic"/>
              </a:rPr>
              <a:t>（右 ← → 左）</a:t>
            </a:r>
          </a:p>
        </p:txBody>
      </p:sp>
      <p:sp>
        <p:nvSpPr>
          <p:cNvPr id="9534" name="Sample object 63"/>
          <p:cNvSpPr>
            <a:spLocks noGrp="1" noMove="1" noResize="1" noRot="1" noChangeAspect="1" noChangeShapeType="1"/>
          </p:cNvSpPr>
          <p:nvPr/>
        </p:nvSpPr>
        <p:spPr>
          <a:xfrm>
            <a:off x="1640700" y="9828971"/>
            <a:ext cx="1546667" cy="1836667"/>
          </a:xfrm>
          <a:prstGeom prst="roundRect">
            <a:avLst>
              <a:gd name="adj" fmla="val 10938"/>
            </a:avLst>
          </a:prstGeom>
          <a:solidFill>
            <a:srgbClr val="FBFDFE"/>
          </a:solidFill>
          <a:ln w="6350">
            <a:solidFill>
              <a:srgbClr val="DBE5EA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535" name="Sample object 64"/>
          <p:cNvSpPr>
            <a:spLocks noGrp="1" noMove="1" noResize="1" noRot="1" noChangeAspect="1" noChangeShapeType="1"/>
          </p:cNvSpPr>
          <p:nvPr/>
        </p:nvSpPr>
        <p:spPr>
          <a:xfrm>
            <a:off x="1858200" y="9901471"/>
            <a:ext cx="1111667" cy="773333"/>
          </a:xfrm>
          <a:prstGeom prst="roundRect">
            <a:avLst>
              <a:gd name="adj" fmla="val 18750"/>
            </a:avLst>
          </a:prstGeom>
          <a:solidFill>
            <a:srgbClr val="C9D2D7"/>
          </a:solidFill>
          <a:ln w="6350">
            <a:solidFill>
              <a:srgbClr val="D5DBDE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536" name="Sample object 65"/>
          <p:cNvSpPr>
            <a:spLocks noGrp="1" noMove="1" noResize="1" noRot="1" noChangeAspect="1" noChangeShapeType="1"/>
          </p:cNvSpPr>
          <p:nvPr/>
        </p:nvSpPr>
        <p:spPr>
          <a:xfrm>
            <a:off x="2188075" y="9926242"/>
            <a:ext cx="451917" cy="6778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/>
            <a:r>
              <a:rPr lang="ja-JP" sz="3559" b="1">
                <a:solidFill>
                  <a:srgbClr val="AAB2B6"/>
                </a:solidFill>
                <a:latin typeface="Yu Gothic"/>
                <a:ea typeface="Yu Gothic"/>
                <a:cs typeface="Yu Gothic"/>
              </a:rPr>
              <a:t>8</a:t>
            </a:r>
          </a:p>
        </p:txBody>
      </p:sp>
      <p:sp>
        <p:nvSpPr>
          <p:cNvPr id="9537" name="Sample object 66"/>
          <p:cNvSpPr>
            <a:spLocks noGrp="1" noMove="1" noResize="1" noRot="1" noChangeAspect="1" noChangeShapeType="1"/>
          </p:cNvSpPr>
          <p:nvPr/>
        </p:nvSpPr>
        <p:spPr>
          <a:xfrm>
            <a:off x="1848920" y="10720721"/>
            <a:ext cx="1130227" cy="4785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/>
            <a:r>
              <a:rPr lang="ja-JP" sz="2511">
                <a:solidFill>
                  <a:srgbClr val="AAB2B6"/>
                </a:solidFill>
                <a:latin typeface="Yu Gothic"/>
                <a:ea typeface="Yu Gothic"/>
                <a:cs typeface="Yu Gothic"/>
              </a:rPr>
              <a:t>無い歯</a:t>
            </a:r>
          </a:p>
        </p:txBody>
      </p:sp>
      <p:sp>
        <p:nvSpPr>
          <p:cNvPr id="9538" name="Sample object 67"/>
          <p:cNvSpPr>
            <a:spLocks noGrp="1" noMove="1" noResize="1" noRot="1" noChangeAspect="1" noChangeShapeType="1"/>
          </p:cNvSpPr>
          <p:nvPr/>
        </p:nvSpPr>
        <p:spPr>
          <a:xfrm>
            <a:off x="3284033" y="9828971"/>
            <a:ext cx="1546667" cy="1836667"/>
          </a:xfrm>
          <a:prstGeom prst="roundRect">
            <a:avLst>
              <a:gd name="adj" fmla="val 10938"/>
            </a:avLst>
          </a:prstGeom>
          <a:solidFill>
            <a:srgbClr val="FBFDFE"/>
          </a:solidFill>
          <a:ln w="6350">
            <a:solidFill>
              <a:srgbClr val="DBE5EA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539" name="Sample object 68"/>
          <p:cNvSpPr>
            <a:spLocks noGrp="1" noMove="1" noResize="1" noRot="1" noChangeAspect="1" noChangeShapeType="1"/>
          </p:cNvSpPr>
          <p:nvPr/>
        </p:nvSpPr>
        <p:spPr>
          <a:xfrm>
            <a:off x="3501533" y="9901471"/>
            <a:ext cx="1111667" cy="773333"/>
          </a:xfrm>
          <a:prstGeom prst="roundRect">
            <a:avLst>
              <a:gd name="adj" fmla="val 18750"/>
            </a:avLst>
          </a:prstGeom>
          <a:solidFill>
            <a:srgbClr val="FFFFFF"/>
          </a:solidFill>
          <a:ln w="6350">
            <a:solidFill>
              <a:srgbClr val="C7D6DE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540" name="Sample object 69"/>
          <p:cNvSpPr>
            <a:spLocks noGrp="1" noMove="1" noResize="1" noRot="1" noChangeAspect="1" noChangeShapeType="1"/>
          </p:cNvSpPr>
          <p:nvPr/>
        </p:nvSpPr>
        <p:spPr>
          <a:xfrm>
            <a:off x="3831408" y="9926242"/>
            <a:ext cx="451917" cy="6778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/>
            <a:r>
              <a:rPr lang="ja-JP" sz="3559" b="1">
                <a:solidFill>
                  <a:srgbClr val="39505C"/>
                </a:solidFill>
                <a:latin typeface="Yu Gothic"/>
                <a:ea typeface="Yu Gothic"/>
                <a:cs typeface="Yu Gothic"/>
              </a:rPr>
              <a:t>7</a:t>
            </a:r>
          </a:p>
        </p:txBody>
      </p:sp>
      <p:sp>
        <p:nvSpPr>
          <p:cNvPr id="9541" name="Sample object 70"/>
          <p:cNvSpPr>
            <a:spLocks noGrp="1" noMove="1" noResize="1" noRot="1" noChangeAspect="1" noChangeShapeType="1"/>
          </p:cNvSpPr>
          <p:nvPr/>
        </p:nvSpPr>
        <p:spPr>
          <a:xfrm>
            <a:off x="4927367" y="9828971"/>
            <a:ext cx="1546667" cy="1836667"/>
          </a:xfrm>
          <a:prstGeom prst="roundRect">
            <a:avLst>
              <a:gd name="adj" fmla="val 10938"/>
            </a:avLst>
          </a:prstGeom>
          <a:solidFill>
            <a:srgbClr val="FBFDFE"/>
          </a:solidFill>
          <a:ln w="6350">
            <a:solidFill>
              <a:srgbClr val="DBE5EA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542" name="Sample object 71"/>
          <p:cNvSpPr>
            <a:spLocks noGrp="1" noMove="1" noResize="1" noRot="1" noChangeAspect="1" noChangeShapeType="1"/>
          </p:cNvSpPr>
          <p:nvPr/>
        </p:nvSpPr>
        <p:spPr>
          <a:xfrm>
            <a:off x="5144867" y="9901471"/>
            <a:ext cx="1111667" cy="773333"/>
          </a:xfrm>
          <a:prstGeom prst="roundRect">
            <a:avLst>
              <a:gd name="adj" fmla="val 18750"/>
            </a:avLst>
          </a:prstGeom>
          <a:solidFill>
            <a:srgbClr val="FFFFFF"/>
          </a:solidFill>
          <a:ln w="6350">
            <a:solidFill>
              <a:srgbClr val="C7D6DE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543" name="Sample object 72"/>
          <p:cNvSpPr>
            <a:spLocks noGrp="1" noMove="1" noResize="1" noRot="1" noChangeAspect="1" noChangeShapeType="1"/>
          </p:cNvSpPr>
          <p:nvPr/>
        </p:nvSpPr>
        <p:spPr>
          <a:xfrm>
            <a:off x="5474742" y="9926242"/>
            <a:ext cx="451917" cy="6778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/>
            <a:r>
              <a:rPr lang="ja-JP" sz="3559" b="1">
                <a:solidFill>
                  <a:srgbClr val="39505C"/>
                </a:solidFill>
                <a:latin typeface="Yu Gothic"/>
                <a:ea typeface="Yu Gothic"/>
                <a:cs typeface="Yu Gothic"/>
              </a:rPr>
              <a:t>6</a:t>
            </a:r>
          </a:p>
        </p:txBody>
      </p:sp>
      <p:sp>
        <p:nvSpPr>
          <p:cNvPr id="9544" name="Sample object 73"/>
          <p:cNvSpPr>
            <a:spLocks noGrp="1" noMove="1" noResize="1" noRot="1" noChangeAspect="1" noChangeShapeType="1"/>
          </p:cNvSpPr>
          <p:nvPr/>
        </p:nvSpPr>
        <p:spPr>
          <a:xfrm>
            <a:off x="6570700" y="9828971"/>
            <a:ext cx="1546667" cy="1836667"/>
          </a:xfrm>
          <a:prstGeom prst="roundRect">
            <a:avLst>
              <a:gd name="adj" fmla="val 10938"/>
            </a:avLst>
          </a:prstGeom>
          <a:solidFill>
            <a:srgbClr val="FBFDFE"/>
          </a:solidFill>
          <a:ln w="6350">
            <a:solidFill>
              <a:srgbClr val="DBE5EA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545" name="Sample object 74"/>
          <p:cNvSpPr>
            <a:spLocks noGrp="1" noMove="1" noResize="1" noRot="1" noChangeAspect="1" noChangeShapeType="1"/>
          </p:cNvSpPr>
          <p:nvPr/>
        </p:nvSpPr>
        <p:spPr>
          <a:xfrm>
            <a:off x="6788200" y="9901471"/>
            <a:ext cx="1111667" cy="773333"/>
          </a:xfrm>
          <a:prstGeom prst="roundRect">
            <a:avLst>
              <a:gd name="adj" fmla="val 18750"/>
            </a:avLst>
          </a:prstGeom>
          <a:solidFill>
            <a:srgbClr val="FFFFFF"/>
          </a:solidFill>
          <a:ln w="6350">
            <a:solidFill>
              <a:srgbClr val="C7D6DE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546" name="Sample object 75"/>
          <p:cNvSpPr>
            <a:spLocks noGrp="1" noMove="1" noResize="1" noRot="1" noChangeAspect="1" noChangeShapeType="1"/>
          </p:cNvSpPr>
          <p:nvPr/>
        </p:nvSpPr>
        <p:spPr>
          <a:xfrm>
            <a:off x="7118075" y="9926242"/>
            <a:ext cx="451917" cy="6778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/>
            <a:r>
              <a:rPr lang="ja-JP" sz="3559" b="1">
                <a:solidFill>
                  <a:srgbClr val="39505C"/>
                </a:solidFill>
                <a:latin typeface="Yu Gothic"/>
                <a:ea typeface="Yu Gothic"/>
                <a:cs typeface="Yu Gothic"/>
              </a:rPr>
              <a:t>5</a:t>
            </a:r>
          </a:p>
        </p:txBody>
      </p:sp>
      <p:sp>
        <p:nvSpPr>
          <p:cNvPr id="9547" name="Sample object 76"/>
          <p:cNvSpPr>
            <a:spLocks noGrp="1" noMove="1" noResize="1" noRot="1" noChangeAspect="1" noChangeShapeType="1"/>
          </p:cNvSpPr>
          <p:nvPr/>
        </p:nvSpPr>
        <p:spPr>
          <a:xfrm>
            <a:off x="8214033" y="9828971"/>
            <a:ext cx="1546667" cy="1836667"/>
          </a:xfrm>
          <a:prstGeom prst="roundRect">
            <a:avLst>
              <a:gd name="adj" fmla="val 10938"/>
            </a:avLst>
          </a:prstGeom>
          <a:solidFill>
            <a:srgbClr val="FBFDFE"/>
          </a:solidFill>
          <a:ln w="6350">
            <a:solidFill>
              <a:srgbClr val="DBE5EA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548" name="Sample object 77"/>
          <p:cNvSpPr>
            <a:spLocks noGrp="1" noMove="1" noResize="1" noRot="1" noChangeAspect="1" noChangeShapeType="1"/>
          </p:cNvSpPr>
          <p:nvPr/>
        </p:nvSpPr>
        <p:spPr>
          <a:xfrm>
            <a:off x="8431533" y="9901471"/>
            <a:ext cx="1111667" cy="773333"/>
          </a:xfrm>
          <a:prstGeom prst="roundRect">
            <a:avLst>
              <a:gd name="adj" fmla="val 18750"/>
            </a:avLst>
          </a:prstGeom>
          <a:solidFill>
            <a:srgbClr val="FFFFFF"/>
          </a:solidFill>
          <a:ln w="6350">
            <a:solidFill>
              <a:srgbClr val="C7D6DE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549" name="Sample object 78"/>
          <p:cNvSpPr>
            <a:spLocks noGrp="1" noMove="1" noResize="1" noRot="1" noChangeAspect="1" noChangeShapeType="1"/>
          </p:cNvSpPr>
          <p:nvPr/>
        </p:nvSpPr>
        <p:spPr>
          <a:xfrm>
            <a:off x="8761408" y="9926242"/>
            <a:ext cx="451917" cy="6778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/>
            <a:r>
              <a:rPr lang="ja-JP" sz="3559" b="1">
                <a:solidFill>
                  <a:srgbClr val="39505C"/>
                </a:solidFill>
                <a:latin typeface="Yu Gothic"/>
                <a:ea typeface="Yu Gothic"/>
                <a:cs typeface="Yu Gothic"/>
              </a:rPr>
              <a:t>4</a:t>
            </a:r>
          </a:p>
        </p:txBody>
      </p:sp>
      <p:sp>
        <p:nvSpPr>
          <p:cNvPr id="9550" name="Sample object 79"/>
          <p:cNvSpPr>
            <a:spLocks noGrp="1" noMove="1" noResize="1" noRot="1" noChangeAspect="1" noChangeShapeType="1"/>
          </p:cNvSpPr>
          <p:nvPr/>
        </p:nvSpPr>
        <p:spPr>
          <a:xfrm>
            <a:off x="9857367" y="9828971"/>
            <a:ext cx="1546667" cy="1836667"/>
          </a:xfrm>
          <a:prstGeom prst="roundRect">
            <a:avLst>
              <a:gd name="adj" fmla="val 10938"/>
            </a:avLst>
          </a:prstGeom>
          <a:solidFill>
            <a:srgbClr val="FBFDFE"/>
          </a:solidFill>
          <a:ln w="6350">
            <a:solidFill>
              <a:srgbClr val="DBE5EA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551" name="Sample object 80"/>
          <p:cNvSpPr>
            <a:spLocks noGrp="1" noMove="1" noResize="1" noRot="1" noChangeAspect="1" noChangeShapeType="1"/>
          </p:cNvSpPr>
          <p:nvPr/>
        </p:nvSpPr>
        <p:spPr>
          <a:xfrm>
            <a:off x="10074867" y="9901471"/>
            <a:ext cx="1111667" cy="773333"/>
          </a:xfrm>
          <a:prstGeom prst="roundRect">
            <a:avLst>
              <a:gd name="adj" fmla="val 18750"/>
            </a:avLst>
          </a:prstGeom>
          <a:solidFill>
            <a:srgbClr val="FFFFFF"/>
          </a:solidFill>
          <a:ln w="6350">
            <a:solidFill>
              <a:srgbClr val="C7D6DE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552" name="Sample object 81"/>
          <p:cNvSpPr>
            <a:spLocks noGrp="1" noMove="1" noResize="1" noRot="1" noChangeAspect="1" noChangeShapeType="1"/>
          </p:cNvSpPr>
          <p:nvPr/>
        </p:nvSpPr>
        <p:spPr>
          <a:xfrm>
            <a:off x="10404742" y="9926242"/>
            <a:ext cx="451917" cy="6778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/>
            <a:r>
              <a:rPr lang="ja-JP" sz="3559" b="1">
                <a:solidFill>
                  <a:srgbClr val="39505C"/>
                </a:solidFill>
                <a:latin typeface="Yu Gothic"/>
                <a:ea typeface="Yu Gothic"/>
                <a:cs typeface="Yu Gothic"/>
              </a:rPr>
              <a:t>3</a:t>
            </a:r>
          </a:p>
        </p:txBody>
      </p:sp>
      <p:sp>
        <p:nvSpPr>
          <p:cNvPr id="9553" name="Sample object 82"/>
          <p:cNvSpPr>
            <a:spLocks noGrp="1" noMove="1" noResize="1" noRot="1" noChangeAspect="1" noChangeShapeType="1"/>
          </p:cNvSpPr>
          <p:nvPr/>
        </p:nvSpPr>
        <p:spPr>
          <a:xfrm>
            <a:off x="11500700" y="9828971"/>
            <a:ext cx="1546667" cy="1836667"/>
          </a:xfrm>
          <a:prstGeom prst="roundRect">
            <a:avLst>
              <a:gd name="adj" fmla="val 10938"/>
            </a:avLst>
          </a:prstGeom>
          <a:solidFill>
            <a:srgbClr val="FBFDFE"/>
          </a:solidFill>
          <a:ln w="6350">
            <a:solidFill>
              <a:srgbClr val="DBE5EA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554" name="Sample object 83"/>
          <p:cNvSpPr>
            <a:spLocks noGrp="1" noMove="1" noResize="1" noRot="1" noChangeAspect="1" noChangeShapeType="1"/>
          </p:cNvSpPr>
          <p:nvPr/>
        </p:nvSpPr>
        <p:spPr>
          <a:xfrm>
            <a:off x="11718200" y="9901471"/>
            <a:ext cx="1111667" cy="773333"/>
          </a:xfrm>
          <a:prstGeom prst="roundRect">
            <a:avLst>
              <a:gd name="adj" fmla="val 18750"/>
            </a:avLst>
          </a:prstGeom>
          <a:solidFill>
            <a:srgbClr val="FFFFFF"/>
          </a:solidFill>
          <a:ln w="6350">
            <a:solidFill>
              <a:srgbClr val="C7D6DE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555" name="Sample object 84"/>
          <p:cNvSpPr>
            <a:spLocks noGrp="1" noMove="1" noResize="1" noRot="1" noChangeAspect="1" noChangeShapeType="1"/>
          </p:cNvSpPr>
          <p:nvPr/>
        </p:nvSpPr>
        <p:spPr>
          <a:xfrm>
            <a:off x="12048075" y="9926242"/>
            <a:ext cx="451917" cy="6778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/>
            <a:r>
              <a:rPr lang="ja-JP" sz="3559" b="1">
                <a:solidFill>
                  <a:srgbClr val="39505C"/>
                </a:solidFill>
                <a:latin typeface="Yu Gothic"/>
                <a:ea typeface="Yu Gothic"/>
                <a:cs typeface="Yu Gothic"/>
              </a:rPr>
              <a:t>2</a:t>
            </a:r>
          </a:p>
        </p:txBody>
      </p:sp>
      <p:sp>
        <p:nvSpPr>
          <p:cNvPr id="9556" name="Sample object 85"/>
          <p:cNvSpPr>
            <a:spLocks noGrp="1" noMove="1" noResize="1" noRot="1" noChangeAspect="1" noChangeShapeType="1"/>
          </p:cNvSpPr>
          <p:nvPr/>
        </p:nvSpPr>
        <p:spPr>
          <a:xfrm>
            <a:off x="13144033" y="9828971"/>
            <a:ext cx="1546667" cy="1836667"/>
          </a:xfrm>
          <a:prstGeom prst="roundRect">
            <a:avLst>
              <a:gd name="adj" fmla="val 10938"/>
            </a:avLst>
          </a:prstGeom>
          <a:solidFill>
            <a:srgbClr val="FBFDFE"/>
          </a:solidFill>
          <a:ln w="6350">
            <a:solidFill>
              <a:srgbClr val="DBE5EA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557" name="Sample object 86"/>
          <p:cNvSpPr>
            <a:spLocks noGrp="1" noMove="1" noResize="1" noRot="1" noChangeAspect="1" noChangeShapeType="1"/>
          </p:cNvSpPr>
          <p:nvPr/>
        </p:nvSpPr>
        <p:spPr>
          <a:xfrm>
            <a:off x="13361533" y="9901471"/>
            <a:ext cx="1111667" cy="773333"/>
          </a:xfrm>
          <a:prstGeom prst="roundRect">
            <a:avLst>
              <a:gd name="adj" fmla="val 18750"/>
            </a:avLst>
          </a:prstGeom>
          <a:solidFill>
            <a:srgbClr val="FFFFFF"/>
          </a:solidFill>
          <a:ln w="6350">
            <a:solidFill>
              <a:srgbClr val="C7D6DE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558" name="Sample object 87"/>
          <p:cNvSpPr>
            <a:spLocks noGrp="1" noMove="1" noResize="1" noRot="1" noChangeAspect="1" noChangeShapeType="1"/>
          </p:cNvSpPr>
          <p:nvPr/>
        </p:nvSpPr>
        <p:spPr>
          <a:xfrm>
            <a:off x="13691408" y="9926242"/>
            <a:ext cx="451917" cy="6778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/>
            <a:r>
              <a:rPr lang="ja-JP" sz="3559" b="1">
                <a:solidFill>
                  <a:srgbClr val="39505C"/>
                </a:solidFill>
                <a:latin typeface="Yu Gothic"/>
                <a:ea typeface="Yu Gothic"/>
                <a:cs typeface="Yu Gothic"/>
              </a:rPr>
              <a:t>1</a:t>
            </a:r>
          </a:p>
        </p:txBody>
      </p:sp>
      <p:sp>
        <p:nvSpPr>
          <p:cNvPr id="9559" name="Sample object 88"/>
          <p:cNvSpPr>
            <a:spLocks noGrp="1" noMove="1" noResize="1" noRot="1" noChangeAspect="1" noChangeShapeType="1"/>
          </p:cNvSpPr>
          <p:nvPr/>
        </p:nvSpPr>
        <p:spPr>
          <a:xfrm>
            <a:off x="15174033" y="9828971"/>
            <a:ext cx="1546667" cy="1836667"/>
          </a:xfrm>
          <a:prstGeom prst="roundRect">
            <a:avLst>
              <a:gd name="adj" fmla="val 10938"/>
            </a:avLst>
          </a:prstGeom>
          <a:solidFill>
            <a:srgbClr val="FBFDFE"/>
          </a:solidFill>
          <a:ln w="6350">
            <a:solidFill>
              <a:srgbClr val="DBE5EA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560" name="Sample object 89"/>
          <p:cNvSpPr>
            <a:spLocks noGrp="1" noMove="1" noResize="1" noRot="1" noChangeAspect="1" noChangeShapeType="1"/>
          </p:cNvSpPr>
          <p:nvPr/>
        </p:nvSpPr>
        <p:spPr>
          <a:xfrm>
            <a:off x="15391533" y="9901471"/>
            <a:ext cx="1111667" cy="773333"/>
          </a:xfrm>
          <a:prstGeom prst="roundRect">
            <a:avLst>
              <a:gd name="adj" fmla="val 18750"/>
            </a:avLst>
          </a:prstGeom>
          <a:solidFill>
            <a:srgbClr val="FFFFFF"/>
          </a:solidFill>
          <a:ln w="6350">
            <a:solidFill>
              <a:srgbClr val="C7D6DE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561" name="Sample object 90"/>
          <p:cNvSpPr>
            <a:spLocks noGrp="1" noMove="1" noResize="1" noRot="1" noChangeAspect="1" noChangeShapeType="1"/>
          </p:cNvSpPr>
          <p:nvPr/>
        </p:nvSpPr>
        <p:spPr>
          <a:xfrm>
            <a:off x="15721408" y="9926242"/>
            <a:ext cx="451917" cy="6778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/>
            <a:r>
              <a:rPr lang="ja-JP" sz="3559" b="1">
                <a:solidFill>
                  <a:srgbClr val="39505C"/>
                </a:solidFill>
                <a:latin typeface="Yu Gothic"/>
                <a:ea typeface="Yu Gothic"/>
                <a:cs typeface="Yu Gothic"/>
              </a:rPr>
              <a:t>1</a:t>
            </a:r>
          </a:p>
        </p:txBody>
      </p:sp>
      <p:sp>
        <p:nvSpPr>
          <p:cNvPr id="9562" name="Sample object 91"/>
          <p:cNvSpPr>
            <a:spLocks noGrp="1" noMove="1" noResize="1" noRot="1" noChangeAspect="1" noChangeShapeType="1"/>
          </p:cNvSpPr>
          <p:nvPr/>
        </p:nvSpPr>
        <p:spPr>
          <a:xfrm>
            <a:off x="16817367" y="9828971"/>
            <a:ext cx="1546667" cy="1836667"/>
          </a:xfrm>
          <a:prstGeom prst="roundRect">
            <a:avLst>
              <a:gd name="adj" fmla="val 10938"/>
            </a:avLst>
          </a:prstGeom>
          <a:solidFill>
            <a:srgbClr val="FBFDFE"/>
          </a:solidFill>
          <a:ln w="6350">
            <a:solidFill>
              <a:srgbClr val="DBE5EA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563" name="Sample object 92"/>
          <p:cNvSpPr>
            <a:spLocks noGrp="1" noMove="1" noResize="1" noRot="1" noChangeAspect="1" noChangeShapeType="1"/>
          </p:cNvSpPr>
          <p:nvPr/>
        </p:nvSpPr>
        <p:spPr>
          <a:xfrm>
            <a:off x="17034867" y="9901471"/>
            <a:ext cx="1111667" cy="773333"/>
          </a:xfrm>
          <a:prstGeom prst="roundRect">
            <a:avLst>
              <a:gd name="adj" fmla="val 18750"/>
            </a:avLst>
          </a:prstGeom>
          <a:solidFill>
            <a:srgbClr val="FFFFFF"/>
          </a:solidFill>
          <a:ln w="6350">
            <a:solidFill>
              <a:srgbClr val="C7D6DE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564" name="Sample object 93"/>
          <p:cNvSpPr>
            <a:spLocks noGrp="1" noMove="1" noResize="1" noRot="1" noChangeAspect="1" noChangeShapeType="1"/>
          </p:cNvSpPr>
          <p:nvPr/>
        </p:nvSpPr>
        <p:spPr>
          <a:xfrm>
            <a:off x="17364742" y="9926242"/>
            <a:ext cx="451917" cy="6778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/>
            <a:r>
              <a:rPr lang="ja-JP" sz="3559" b="1">
                <a:solidFill>
                  <a:srgbClr val="39505C"/>
                </a:solidFill>
                <a:latin typeface="Yu Gothic"/>
                <a:ea typeface="Yu Gothic"/>
                <a:cs typeface="Yu Gothic"/>
              </a:rPr>
              <a:t>2</a:t>
            </a:r>
          </a:p>
        </p:txBody>
      </p:sp>
      <p:sp>
        <p:nvSpPr>
          <p:cNvPr id="9565" name="Sample object 94"/>
          <p:cNvSpPr>
            <a:spLocks noGrp="1" noMove="1" noResize="1" noRot="1" noChangeAspect="1" noChangeShapeType="1"/>
          </p:cNvSpPr>
          <p:nvPr/>
        </p:nvSpPr>
        <p:spPr>
          <a:xfrm>
            <a:off x="18460700" y="9828971"/>
            <a:ext cx="1546667" cy="1836667"/>
          </a:xfrm>
          <a:prstGeom prst="roundRect">
            <a:avLst>
              <a:gd name="adj" fmla="val 10938"/>
            </a:avLst>
          </a:prstGeom>
          <a:solidFill>
            <a:srgbClr val="FBFDFE"/>
          </a:solidFill>
          <a:ln w="6350">
            <a:solidFill>
              <a:srgbClr val="DBE5EA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566" name="Sample object 95"/>
          <p:cNvSpPr>
            <a:spLocks noGrp="1" noMove="1" noResize="1" noRot="1" noChangeAspect="1" noChangeShapeType="1"/>
          </p:cNvSpPr>
          <p:nvPr/>
        </p:nvSpPr>
        <p:spPr>
          <a:xfrm>
            <a:off x="18678200" y="9901471"/>
            <a:ext cx="1111667" cy="773333"/>
          </a:xfrm>
          <a:prstGeom prst="roundRect">
            <a:avLst>
              <a:gd name="adj" fmla="val 18750"/>
            </a:avLst>
          </a:prstGeom>
          <a:solidFill>
            <a:srgbClr val="FFFFFF"/>
          </a:solidFill>
          <a:ln w="6350">
            <a:solidFill>
              <a:srgbClr val="C7D6DE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567" name="Sample object 96"/>
          <p:cNvSpPr>
            <a:spLocks noGrp="1" noMove="1" noResize="1" noRot="1" noChangeAspect="1" noChangeShapeType="1"/>
          </p:cNvSpPr>
          <p:nvPr/>
        </p:nvSpPr>
        <p:spPr>
          <a:xfrm>
            <a:off x="19008075" y="9926242"/>
            <a:ext cx="451917" cy="6778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/>
            <a:r>
              <a:rPr lang="ja-JP" sz="3559" b="1">
                <a:solidFill>
                  <a:srgbClr val="39505C"/>
                </a:solidFill>
                <a:latin typeface="Yu Gothic"/>
                <a:ea typeface="Yu Gothic"/>
                <a:cs typeface="Yu Gothic"/>
              </a:rPr>
              <a:t>3</a:t>
            </a:r>
          </a:p>
        </p:txBody>
      </p:sp>
      <p:sp>
        <p:nvSpPr>
          <p:cNvPr id="9568" name="Sample object 97"/>
          <p:cNvSpPr>
            <a:spLocks noGrp="1" noMove="1" noResize="1" noRot="1" noChangeAspect="1" noChangeShapeType="1"/>
          </p:cNvSpPr>
          <p:nvPr/>
        </p:nvSpPr>
        <p:spPr>
          <a:xfrm>
            <a:off x="20104033" y="9828971"/>
            <a:ext cx="1546667" cy="1836667"/>
          </a:xfrm>
          <a:prstGeom prst="roundRect">
            <a:avLst>
              <a:gd name="adj" fmla="val 10938"/>
            </a:avLst>
          </a:prstGeom>
          <a:solidFill>
            <a:srgbClr val="FBFDFE"/>
          </a:solidFill>
          <a:ln w="6350">
            <a:solidFill>
              <a:srgbClr val="DBE5EA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569" name="Sample object 98"/>
          <p:cNvSpPr>
            <a:spLocks noGrp="1" noMove="1" noResize="1" noRot="1" noChangeAspect="1" noChangeShapeType="1"/>
          </p:cNvSpPr>
          <p:nvPr/>
        </p:nvSpPr>
        <p:spPr>
          <a:xfrm>
            <a:off x="20321533" y="9901471"/>
            <a:ext cx="1111667" cy="773333"/>
          </a:xfrm>
          <a:prstGeom prst="roundRect">
            <a:avLst>
              <a:gd name="adj" fmla="val 18750"/>
            </a:avLst>
          </a:prstGeom>
          <a:solidFill>
            <a:srgbClr val="FFFFFF"/>
          </a:solidFill>
          <a:ln w="6350">
            <a:solidFill>
              <a:srgbClr val="C7D6DE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570" name="Sample object 99"/>
          <p:cNvSpPr>
            <a:spLocks noGrp="1" noMove="1" noResize="1" noRot="1" noChangeAspect="1" noChangeShapeType="1"/>
          </p:cNvSpPr>
          <p:nvPr/>
        </p:nvSpPr>
        <p:spPr>
          <a:xfrm>
            <a:off x="20651408" y="9926242"/>
            <a:ext cx="451917" cy="6778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/>
            <a:r>
              <a:rPr lang="ja-JP" sz="3559" b="1">
                <a:solidFill>
                  <a:srgbClr val="39505C"/>
                </a:solidFill>
                <a:latin typeface="Yu Gothic"/>
                <a:ea typeface="Yu Gothic"/>
                <a:cs typeface="Yu Gothic"/>
              </a:rPr>
              <a:t>4</a:t>
            </a:r>
          </a:p>
        </p:txBody>
      </p:sp>
      <p:sp>
        <p:nvSpPr>
          <p:cNvPr id="9571" name="Sample object 100"/>
          <p:cNvSpPr>
            <a:spLocks noGrp="1" noMove="1" noResize="1" noRot="1" noChangeAspect="1" noChangeShapeType="1"/>
          </p:cNvSpPr>
          <p:nvPr/>
        </p:nvSpPr>
        <p:spPr>
          <a:xfrm>
            <a:off x="21747367" y="9828971"/>
            <a:ext cx="1546667" cy="1836667"/>
          </a:xfrm>
          <a:prstGeom prst="roundRect">
            <a:avLst>
              <a:gd name="adj" fmla="val 10938"/>
            </a:avLst>
          </a:prstGeom>
          <a:solidFill>
            <a:srgbClr val="FBFDFE"/>
          </a:solidFill>
          <a:ln w="6350">
            <a:solidFill>
              <a:srgbClr val="DBE5EA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572" name="Sample object 101"/>
          <p:cNvSpPr>
            <a:spLocks noGrp="1" noMove="1" noResize="1" noRot="1" noChangeAspect="1" noChangeShapeType="1"/>
          </p:cNvSpPr>
          <p:nvPr/>
        </p:nvSpPr>
        <p:spPr>
          <a:xfrm>
            <a:off x="21964867" y="9901471"/>
            <a:ext cx="1111667" cy="773333"/>
          </a:xfrm>
          <a:prstGeom prst="roundRect">
            <a:avLst>
              <a:gd name="adj" fmla="val 18750"/>
            </a:avLst>
          </a:prstGeom>
          <a:solidFill>
            <a:srgbClr val="FFFFFF"/>
          </a:solidFill>
          <a:ln w="6350">
            <a:solidFill>
              <a:srgbClr val="C7D6DE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573" name="Sample object 102"/>
          <p:cNvSpPr>
            <a:spLocks noGrp="1" noMove="1" noResize="1" noRot="1" noChangeAspect="1" noChangeShapeType="1"/>
          </p:cNvSpPr>
          <p:nvPr/>
        </p:nvSpPr>
        <p:spPr>
          <a:xfrm>
            <a:off x="22294742" y="9926242"/>
            <a:ext cx="451917" cy="6778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/>
            <a:r>
              <a:rPr lang="ja-JP" sz="3559" b="1">
                <a:solidFill>
                  <a:srgbClr val="39505C"/>
                </a:solidFill>
                <a:latin typeface="Yu Gothic"/>
                <a:ea typeface="Yu Gothic"/>
                <a:cs typeface="Yu Gothic"/>
              </a:rPr>
              <a:t>5</a:t>
            </a:r>
          </a:p>
        </p:txBody>
      </p:sp>
      <p:sp>
        <p:nvSpPr>
          <p:cNvPr id="9574" name="Sample object 103"/>
          <p:cNvSpPr>
            <a:spLocks noGrp="1" noMove="1" noResize="1" noRot="1" noChangeAspect="1" noChangeShapeType="1"/>
          </p:cNvSpPr>
          <p:nvPr/>
        </p:nvSpPr>
        <p:spPr>
          <a:xfrm>
            <a:off x="23390700" y="9828971"/>
            <a:ext cx="1546667" cy="1836667"/>
          </a:xfrm>
          <a:prstGeom prst="roundRect">
            <a:avLst>
              <a:gd name="adj" fmla="val 10938"/>
            </a:avLst>
          </a:prstGeom>
          <a:solidFill>
            <a:srgbClr val="FBFDFE"/>
          </a:solidFill>
          <a:ln w="6350">
            <a:solidFill>
              <a:srgbClr val="DBE5EA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575" name="Sample object 104"/>
          <p:cNvSpPr>
            <a:spLocks noGrp="1" noMove="1" noResize="1" noRot="1" noChangeAspect="1" noChangeShapeType="1"/>
          </p:cNvSpPr>
          <p:nvPr/>
        </p:nvSpPr>
        <p:spPr>
          <a:xfrm>
            <a:off x="23608200" y="9901471"/>
            <a:ext cx="1111667" cy="773333"/>
          </a:xfrm>
          <a:prstGeom prst="roundRect">
            <a:avLst>
              <a:gd name="adj" fmla="val 18750"/>
            </a:avLst>
          </a:prstGeom>
          <a:solidFill>
            <a:srgbClr val="4DA3E0"/>
          </a:solidFill>
          <a:ln w="6350">
            <a:solidFill>
              <a:srgbClr val="4DA3E0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576" name="Sample object 105"/>
          <p:cNvSpPr>
            <a:spLocks noGrp="1" noMove="1" noResize="1" noRot="1" noChangeAspect="1" noChangeShapeType="1"/>
          </p:cNvSpPr>
          <p:nvPr/>
        </p:nvSpPr>
        <p:spPr>
          <a:xfrm>
            <a:off x="23938075" y="9926242"/>
            <a:ext cx="451917" cy="6778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/>
            <a:r>
              <a:rPr lang="ja-JP" sz="3559" b="1">
                <a:solidFill>
                  <a:srgbClr val="FFFFFF"/>
                </a:solidFill>
                <a:latin typeface="Yu Gothic"/>
                <a:ea typeface="Yu Gothic"/>
                <a:cs typeface="Yu Gothic"/>
              </a:rPr>
              <a:t>6</a:t>
            </a:r>
          </a:p>
        </p:txBody>
      </p:sp>
      <p:sp>
        <p:nvSpPr>
          <p:cNvPr id="9577" name="Sample object 106"/>
          <p:cNvSpPr>
            <a:spLocks noGrp="1" noMove="1" noResize="1" noRot="1" noChangeAspect="1" noChangeShapeType="1"/>
          </p:cNvSpPr>
          <p:nvPr/>
        </p:nvSpPr>
        <p:spPr>
          <a:xfrm>
            <a:off x="23935430" y="10692325"/>
            <a:ext cx="457207" cy="5183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/>
            <a:r>
              <a:rPr lang="ja-JP" sz="2721" b="1">
                <a:solidFill>
                  <a:srgbClr val="4DA3E0"/>
                </a:solidFill>
                <a:latin typeface="Yu Gothic"/>
                <a:ea typeface="Yu Gothic"/>
                <a:cs typeface="Yu Gothic"/>
              </a:rPr>
              <a:t>In</a:t>
            </a:r>
          </a:p>
        </p:txBody>
      </p:sp>
      <p:sp>
        <p:nvSpPr>
          <p:cNvPr id="9578" name="Sample object 107"/>
          <p:cNvSpPr>
            <a:spLocks noGrp="1" noMove="1" noResize="1" noRot="1" noChangeAspect="1" noChangeShapeType="1"/>
          </p:cNvSpPr>
          <p:nvPr/>
        </p:nvSpPr>
        <p:spPr>
          <a:xfrm>
            <a:off x="25034033" y="9828971"/>
            <a:ext cx="1546667" cy="1836667"/>
          </a:xfrm>
          <a:prstGeom prst="roundRect">
            <a:avLst>
              <a:gd name="adj" fmla="val 10938"/>
            </a:avLst>
          </a:prstGeom>
          <a:solidFill>
            <a:srgbClr val="FBFDFE"/>
          </a:solidFill>
          <a:ln w="6350">
            <a:solidFill>
              <a:srgbClr val="DBE5EA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579" name="Sample object 108"/>
          <p:cNvSpPr>
            <a:spLocks noGrp="1" noMove="1" noResize="1" noRot="1" noChangeAspect="1" noChangeShapeType="1"/>
          </p:cNvSpPr>
          <p:nvPr/>
        </p:nvSpPr>
        <p:spPr>
          <a:xfrm>
            <a:off x="25251533" y="9901471"/>
            <a:ext cx="1111667" cy="773333"/>
          </a:xfrm>
          <a:prstGeom prst="roundRect">
            <a:avLst>
              <a:gd name="adj" fmla="val 18750"/>
            </a:avLst>
          </a:prstGeom>
          <a:solidFill>
            <a:srgbClr val="FFFFFF"/>
          </a:solidFill>
          <a:ln w="6350">
            <a:solidFill>
              <a:srgbClr val="C7D6DE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580" name="Sample object 109"/>
          <p:cNvSpPr>
            <a:spLocks noGrp="1" noMove="1" noResize="1" noRot="1" noChangeAspect="1" noChangeShapeType="1"/>
          </p:cNvSpPr>
          <p:nvPr/>
        </p:nvSpPr>
        <p:spPr>
          <a:xfrm>
            <a:off x="25581408" y="9926242"/>
            <a:ext cx="451917" cy="6778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/>
            <a:r>
              <a:rPr lang="ja-JP" sz="3559" b="1">
                <a:solidFill>
                  <a:srgbClr val="39505C"/>
                </a:solidFill>
                <a:latin typeface="Yu Gothic"/>
                <a:ea typeface="Yu Gothic"/>
                <a:cs typeface="Yu Gothic"/>
              </a:rPr>
              <a:t>7</a:t>
            </a:r>
          </a:p>
        </p:txBody>
      </p:sp>
      <p:sp>
        <p:nvSpPr>
          <p:cNvPr id="9581" name="Sample object 110"/>
          <p:cNvSpPr>
            <a:spLocks noGrp="1" noMove="1" noResize="1" noRot="1" noChangeAspect="1" noChangeShapeType="1"/>
          </p:cNvSpPr>
          <p:nvPr/>
        </p:nvSpPr>
        <p:spPr>
          <a:xfrm>
            <a:off x="26677367" y="9828971"/>
            <a:ext cx="1546667" cy="1836667"/>
          </a:xfrm>
          <a:prstGeom prst="roundRect">
            <a:avLst>
              <a:gd name="adj" fmla="val 10938"/>
            </a:avLst>
          </a:prstGeom>
          <a:solidFill>
            <a:srgbClr val="FBFDFE"/>
          </a:solidFill>
          <a:ln w="6350">
            <a:solidFill>
              <a:srgbClr val="DBE5EA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582" name="Sample object 111"/>
          <p:cNvSpPr>
            <a:spLocks noGrp="1" noMove="1" noResize="1" noRot="1" noChangeAspect="1" noChangeShapeType="1"/>
          </p:cNvSpPr>
          <p:nvPr/>
        </p:nvSpPr>
        <p:spPr>
          <a:xfrm>
            <a:off x="26894867" y="9901471"/>
            <a:ext cx="1111667" cy="773333"/>
          </a:xfrm>
          <a:prstGeom prst="roundRect">
            <a:avLst>
              <a:gd name="adj" fmla="val 18750"/>
            </a:avLst>
          </a:prstGeom>
          <a:solidFill>
            <a:srgbClr val="C9D2D7"/>
          </a:solidFill>
          <a:ln w="6350">
            <a:solidFill>
              <a:srgbClr val="D5DBDE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583" name="Sample object 112"/>
          <p:cNvSpPr>
            <a:spLocks noGrp="1" noMove="1" noResize="1" noRot="1" noChangeAspect="1" noChangeShapeType="1"/>
          </p:cNvSpPr>
          <p:nvPr/>
        </p:nvSpPr>
        <p:spPr>
          <a:xfrm>
            <a:off x="27224742" y="9926242"/>
            <a:ext cx="451917" cy="6778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/>
            <a:r>
              <a:rPr lang="ja-JP" sz="3559" b="1">
                <a:solidFill>
                  <a:srgbClr val="AAB2B6"/>
                </a:solidFill>
                <a:latin typeface="Yu Gothic"/>
                <a:ea typeface="Yu Gothic"/>
                <a:cs typeface="Yu Gothic"/>
              </a:rPr>
              <a:t>8</a:t>
            </a:r>
          </a:p>
        </p:txBody>
      </p:sp>
      <p:sp>
        <p:nvSpPr>
          <p:cNvPr id="9584" name="Sample object 113"/>
          <p:cNvSpPr>
            <a:spLocks noGrp="1" noMove="1" noResize="1" noRot="1" noChangeAspect="1" noChangeShapeType="1"/>
          </p:cNvSpPr>
          <p:nvPr/>
        </p:nvSpPr>
        <p:spPr>
          <a:xfrm>
            <a:off x="26885587" y="10720721"/>
            <a:ext cx="1130227" cy="4785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ctr"/>
            <a:r>
              <a:rPr lang="ja-JP" sz="2511">
                <a:solidFill>
                  <a:srgbClr val="AAB2B6"/>
                </a:solidFill>
                <a:latin typeface="Yu Gothic"/>
                <a:ea typeface="Yu Gothic"/>
                <a:cs typeface="Yu Gothic"/>
              </a:rPr>
              <a:t>無い歯</a:t>
            </a:r>
          </a:p>
        </p:txBody>
      </p:sp>
      <p:sp>
        <p:nvSpPr>
          <p:cNvPr id="9585" name="Sample object 114"/>
          <p:cNvSpPr>
            <a:spLocks noGrp="1" noMove="1" noResize="1" noRot="1" noChangeAspect="1" noChangeShapeType="1"/>
          </p:cNvSpPr>
          <p:nvPr/>
        </p:nvSpPr>
        <p:spPr>
          <a:xfrm>
            <a:off x="14920283" y="9804805"/>
            <a:ext cx="24167" cy="1740000"/>
          </a:xfrm>
          <a:prstGeom prst="rect">
            <a:avLst/>
          </a:prstGeom>
          <a:solidFill>
            <a:srgbClr val="D7E0E6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/>
        </p:txBody>
      </p:sp>
      <p:sp>
        <p:nvSpPr>
          <p:cNvPr id="9586" name="Sample object 115"/>
          <p:cNvSpPr>
            <a:spLocks noGrp="1" noMove="1" noResize="1" noRot="1" noChangeAspect="1" noChangeShapeType="1"/>
          </p:cNvSpPr>
          <p:nvPr/>
        </p:nvSpPr>
        <p:spPr>
          <a:xfrm>
            <a:off x="1205700" y="11967721"/>
            <a:ext cx="27840000" cy="24167"/>
          </a:xfrm>
          <a:prstGeom prst="rect">
            <a:avLst/>
          </a:prstGeom>
          <a:solidFill>
            <a:srgbClr val="E3EBF0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/>
        </p:txBody>
      </p:sp>
      <p:sp>
        <p:nvSpPr>
          <p:cNvPr id="9587" name="Sample object 116"/>
          <p:cNvSpPr>
            <a:spLocks noGrp="1" noMove="1" noResize="1" noRot="1" noChangeAspect="1" noChangeShapeType="1"/>
          </p:cNvSpPr>
          <p:nvPr/>
        </p:nvSpPr>
        <p:spPr>
          <a:xfrm>
            <a:off x="1592367" y="12511471"/>
            <a:ext cx="531667" cy="531667"/>
          </a:xfrm>
          <a:prstGeom prst="roundRect">
            <a:avLst>
              <a:gd name="adj" fmla="val 18182"/>
            </a:avLst>
          </a:prstGeom>
          <a:solidFill>
            <a:srgbClr val="E4A72E"/>
          </a:solidFill>
          <a:ln>
            <a:noFill/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588" name="Sample object 117"/>
          <p:cNvSpPr>
            <a:spLocks noGrp="1" noMove="1" noResize="1" noRot="1" noChangeAspect="1" noChangeShapeType="1"/>
          </p:cNvSpPr>
          <p:nvPr/>
        </p:nvSpPr>
        <p:spPr>
          <a:xfrm>
            <a:off x="2317367" y="12496367"/>
            <a:ext cx="3886387" cy="5981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ja-JP" sz="3139">
                <a:solidFill>
                  <a:srgbClr val="39505C"/>
                </a:solidFill>
                <a:latin typeface="Yu Gothic"/>
                <a:ea typeface="Yu Gothic"/>
                <a:cs typeface="Yu Gothic"/>
              </a:rPr>
              <a:t>クラウン</a:t>
            </a:r>
            <a:r>
              <a:rPr lang="ja-JP" sz="2511">
                <a:solidFill>
                  <a:srgbClr val="8FA6B2"/>
                </a:solidFill>
                <a:latin typeface="Yu Gothic"/>
                <a:ea typeface="Yu Gothic"/>
                <a:cs typeface="Yu Gothic"/>
              </a:rPr>
              <a:t>（被せもの）</a:t>
            </a:r>
          </a:p>
        </p:txBody>
      </p:sp>
      <p:sp>
        <p:nvSpPr>
          <p:cNvPr id="9589" name="Sample object 118"/>
          <p:cNvSpPr>
            <a:spLocks noGrp="1" noMove="1" noResize="1" noRot="1" noChangeAspect="1" noChangeShapeType="1"/>
          </p:cNvSpPr>
          <p:nvPr/>
        </p:nvSpPr>
        <p:spPr>
          <a:xfrm>
            <a:off x="1592367" y="13429804"/>
            <a:ext cx="531667" cy="531667"/>
          </a:xfrm>
          <a:prstGeom prst="roundRect">
            <a:avLst>
              <a:gd name="adj" fmla="val 18182"/>
            </a:avLst>
          </a:prstGeom>
          <a:solidFill>
            <a:srgbClr val="B5892E"/>
          </a:solidFill>
          <a:ln>
            <a:noFill/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590" name="Sample object 119"/>
          <p:cNvSpPr>
            <a:spLocks noGrp="1" noMove="1" noResize="1" noRot="1" noChangeAspect="1" noChangeShapeType="1"/>
          </p:cNvSpPr>
          <p:nvPr/>
        </p:nvSpPr>
        <p:spPr>
          <a:xfrm>
            <a:off x="2317367" y="13414700"/>
            <a:ext cx="5264467" cy="5981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ja-JP" sz="3139">
                <a:solidFill>
                  <a:srgbClr val="39505C"/>
                </a:solidFill>
                <a:latin typeface="Yu Gothic"/>
                <a:ea typeface="Yu Gothic"/>
                <a:cs typeface="Yu Gothic"/>
              </a:rPr>
              <a:t>ブリッジ</a:t>
            </a:r>
            <a:r>
              <a:rPr lang="ja-JP" sz="2511">
                <a:solidFill>
                  <a:srgbClr val="8FA6B2"/>
                </a:solidFill>
                <a:latin typeface="Yu Gothic"/>
                <a:ea typeface="Yu Gothic"/>
                <a:cs typeface="Yu Gothic"/>
              </a:rPr>
              <a:t>（連なった被せもの）</a:t>
            </a:r>
          </a:p>
        </p:txBody>
      </p:sp>
      <p:sp>
        <p:nvSpPr>
          <p:cNvPr id="9591" name="Sample object 120"/>
          <p:cNvSpPr>
            <a:spLocks noGrp="1" noMove="1" noResize="1" noRot="1" noChangeAspect="1" noChangeShapeType="1"/>
          </p:cNvSpPr>
          <p:nvPr/>
        </p:nvSpPr>
        <p:spPr>
          <a:xfrm>
            <a:off x="1592367" y="14348138"/>
            <a:ext cx="531667" cy="531667"/>
          </a:xfrm>
          <a:prstGeom prst="roundRect">
            <a:avLst>
              <a:gd name="adj" fmla="val 18182"/>
            </a:avLst>
          </a:prstGeom>
          <a:solidFill>
            <a:srgbClr val="E8743B"/>
          </a:solidFill>
          <a:ln>
            <a:noFill/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592" name="Sample object 121"/>
          <p:cNvSpPr>
            <a:spLocks noGrp="1" noMove="1" noResize="1" noRot="1" noChangeAspect="1" noChangeShapeType="1"/>
          </p:cNvSpPr>
          <p:nvPr/>
        </p:nvSpPr>
        <p:spPr>
          <a:xfrm>
            <a:off x="2317367" y="14333034"/>
            <a:ext cx="4919947" cy="5981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ja-JP" sz="3139">
                <a:solidFill>
                  <a:srgbClr val="39505C"/>
                </a:solidFill>
                <a:latin typeface="Yu Gothic"/>
                <a:ea typeface="Yu Gothic"/>
                <a:cs typeface="Yu Gothic"/>
              </a:rPr>
              <a:t>アンレー</a:t>
            </a:r>
            <a:r>
              <a:rPr lang="ja-JP" sz="2511">
                <a:solidFill>
                  <a:srgbClr val="8FA6B2"/>
                </a:solidFill>
                <a:latin typeface="Yu Gothic"/>
                <a:ea typeface="Yu Gothic"/>
                <a:cs typeface="Yu Gothic"/>
              </a:rPr>
              <a:t>（大きい詰めもの）</a:t>
            </a:r>
          </a:p>
        </p:txBody>
      </p:sp>
      <p:sp>
        <p:nvSpPr>
          <p:cNvPr id="9593" name="Sample object 122"/>
          <p:cNvSpPr>
            <a:spLocks noGrp="1" noMove="1" noResize="1" noRot="1" noChangeAspect="1" noChangeShapeType="1"/>
          </p:cNvSpPr>
          <p:nvPr/>
        </p:nvSpPr>
        <p:spPr>
          <a:xfrm>
            <a:off x="1592367" y="15266471"/>
            <a:ext cx="531667" cy="531667"/>
          </a:xfrm>
          <a:prstGeom prst="roundRect">
            <a:avLst>
              <a:gd name="adj" fmla="val 18182"/>
            </a:avLst>
          </a:prstGeom>
          <a:solidFill>
            <a:srgbClr val="4DA3E0"/>
          </a:solidFill>
          <a:ln>
            <a:noFill/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594" name="Sample object 123"/>
          <p:cNvSpPr>
            <a:spLocks noGrp="1" noMove="1" noResize="1" noRot="1" noChangeAspect="1" noChangeShapeType="1"/>
          </p:cNvSpPr>
          <p:nvPr/>
        </p:nvSpPr>
        <p:spPr>
          <a:xfrm>
            <a:off x="2317367" y="15251367"/>
            <a:ext cx="4919947" cy="5981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ja-JP" sz="3139">
                <a:solidFill>
                  <a:srgbClr val="39505C"/>
                </a:solidFill>
                <a:latin typeface="Yu Gothic"/>
                <a:ea typeface="Yu Gothic"/>
                <a:cs typeface="Yu Gothic"/>
              </a:rPr>
              <a:t>インレー</a:t>
            </a:r>
            <a:r>
              <a:rPr lang="ja-JP" sz="2511">
                <a:solidFill>
                  <a:srgbClr val="8FA6B2"/>
                </a:solidFill>
                <a:latin typeface="Yu Gothic"/>
                <a:ea typeface="Yu Gothic"/>
                <a:cs typeface="Yu Gothic"/>
              </a:rPr>
              <a:t>（小さい詰めもの）</a:t>
            </a:r>
          </a:p>
        </p:txBody>
      </p:sp>
      <p:sp>
        <p:nvSpPr>
          <p:cNvPr id="9595" name="Sample object 124"/>
          <p:cNvSpPr>
            <a:spLocks noGrp="1" noMove="1" noResize="1" noRot="1" noChangeAspect="1" noChangeShapeType="1"/>
          </p:cNvSpPr>
          <p:nvPr/>
        </p:nvSpPr>
        <p:spPr>
          <a:xfrm>
            <a:off x="1592367" y="16184804"/>
            <a:ext cx="531667" cy="531667"/>
          </a:xfrm>
          <a:prstGeom prst="roundRect">
            <a:avLst>
              <a:gd name="adj" fmla="val 18182"/>
            </a:avLst>
          </a:prstGeom>
          <a:solidFill>
            <a:srgbClr val="9B7BD4"/>
          </a:solidFill>
          <a:ln>
            <a:noFill/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596" name="Sample object 125"/>
          <p:cNvSpPr>
            <a:spLocks noGrp="1" noMove="1" noResize="1" noRot="1" noChangeAspect="1" noChangeShapeType="1"/>
          </p:cNvSpPr>
          <p:nvPr/>
        </p:nvSpPr>
        <p:spPr>
          <a:xfrm>
            <a:off x="2317367" y="16169700"/>
            <a:ext cx="5092207" cy="5981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ja-JP" sz="3139">
                <a:solidFill>
                  <a:srgbClr val="39505C"/>
                </a:solidFill>
                <a:latin typeface="Yu Gothic"/>
                <a:ea typeface="Yu Gothic"/>
                <a:cs typeface="Yu Gothic"/>
              </a:rPr>
              <a:t>ポンティック</a:t>
            </a:r>
            <a:r>
              <a:rPr lang="ja-JP" sz="2511">
                <a:solidFill>
                  <a:srgbClr val="8FA6B2"/>
                </a:solidFill>
                <a:latin typeface="Yu Gothic"/>
                <a:ea typeface="Yu Gothic"/>
                <a:cs typeface="Yu Gothic"/>
              </a:rPr>
              <a:t>（ダミーの歯）</a:t>
            </a:r>
          </a:p>
        </p:txBody>
      </p:sp>
      <p:sp>
        <p:nvSpPr>
          <p:cNvPr id="9597" name="Sample object 126"/>
          <p:cNvSpPr>
            <a:spLocks noGrp="1" noMove="1" noResize="1" noRot="1" noChangeAspect="1" noChangeShapeType="1"/>
          </p:cNvSpPr>
          <p:nvPr/>
        </p:nvSpPr>
        <p:spPr>
          <a:xfrm>
            <a:off x="10969033" y="12511471"/>
            <a:ext cx="531667" cy="531667"/>
          </a:xfrm>
          <a:prstGeom prst="roundRect">
            <a:avLst>
              <a:gd name="adj" fmla="val 18182"/>
            </a:avLst>
          </a:prstGeom>
          <a:solidFill>
            <a:srgbClr val="E0524E"/>
          </a:solidFill>
          <a:ln>
            <a:noFill/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598" name="Sample object 127"/>
          <p:cNvSpPr>
            <a:spLocks noGrp="1" noMove="1" noResize="1" noRot="1" noChangeAspect="1" noChangeShapeType="1"/>
          </p:cNvSpPr>
          <p:nvPr/>
        </p:nvSpPr>
        <p:spPr>
          <a:xfrm>
            <a:off x="11694033" y="12496367"/>
            <a:ext cx="3025087" cy="5981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ja-JP" sz="3139">
                <a:solidFill>
                  <a:srgbClr val="39505C"/>
                </a:solidFill>
                <a:latin typeface="Yu Gothic"/>
                <a:ea typeface="Yu Gothic"/>
                <a:cs typeface="Yu Gothic"/>
              </a:rPr>
              <a:t>抜歯</a:t>
            </a:r>
            <a:r>
              <a:rPr lang="ja-JP" sz="2511">
                <a:solidFill>
                  <a:srgbClr val="8FA6B2"/>
                </a:solidFill>
                <a:latin typeface="Yu Gothic"/>
                <a:ea typeface="Yu Gothic"/>
                <a:cs typeface="Yu Gothic"/>
              </a:rPr>
              <a:t>（歯を抜く）</a:t>
            </a:r>
          </a:p>
        </p:txBody>
      </p:sp>
      <p:sp>
        <p:nvSpPr>
          <p:cNvPr id="9599" name="Sample object 128"/>
          <p:cNvSpPr>
            <a:spLocks noGrp="1" noMove="1" noResize="1" noRot="1" noChangeAspect="1" noChangeShapeType="1"/>
          </p:cNvSpPr>
          <p:nvPr/>
        </p:nvSpPr>
        <p:spPr>
          <a:xfrm>
            <a:off x="10969033" y="13429804"/>
            <a:ext cx="531667" cy="531667"/>
          </a:xfrm>
          <a:prstGeom prst="roundRect">
            <a:avLst>
              <a:gd name="adj" fmla="val 18182"/>
            </a:avLst>
          </a:prstGeom>
          <a:solidFill>
            <a:srgbClr val="2FA69B"/>
          </a:solidFill>
          <a:ln>
            <a:noFill/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600" name="Sample object 129"/>
          <p:cNvSpPr>
            <a:spLocks noGrp="1" noMove="1" noResize="1" noRot="1" noChangeAspect="1" noChangeShapeType="1"/>
          </p:cNvSpPr>
          <p:nvPr/>
        </p:nvSpPr>
        <p:spPr>
          <a:xfrm>
            <a:off x="11694033" y="13414700"/>
            <a:ext cx="5092207" cy="5981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ja-JP" sz="3139">
                <a:solidFill>
                  <a:srgbClr val="39505C"/>
                </a:solidFill>
                <a:latin typeface="Yu Gothic"/>
                <a:ea typeface="Yu Gothic"/>
                <a:cs typeface="Yu Gothic"/>
              </a:rPr>
              <a:t>インプラント</a:t>
            </a:r>
            <a:r>
              <a:rPr lang="ja-JP" sz="2511">
                <a:solidFill>
                  <a:srgbClr val="8FA6B2"/>
                </a:solidFill>
                <a:latin typeface="Yu Gothic"/>
                <a:ea typeface="Yu Gothic"/>
                <a:cs typeface="Yu Gothic"/>
              </a:rPr>
              <a:t>（人工の歯根）</a:t>
            </a:r>
          </a:p>
        </p:txBody>
      </p:sp>
      <p:sp>
        <p:nvSpPr>
          <p:cNvPr id="9601" name="Sample object 130"/>
          <p:cNvSpPr>
            <a:spLocks noGrp="1" noMove="1" noResize="1" noRot="1" noChangeAspect="1" noChangeShapeType="1"/>
          </p:cNvSpPr>
          <p:nvPr/>
        </p:nvSpPr>
        <p:spPr>
          <a:xfrm>
            <a:off x="10969033" y="14348138"/>
            <a:ext cx="531667" cy="531667"/>
          </a:xfrm>
          <a:prstGeom prst="roundRect">
            <a:avLst>
              <a:gd name="adj" fmla="val 18182"/>
            </a:avLst>
          </a:prstGeom>
          <a:solidFill>
            <a:srgbClr val="C08552"/>
          </a:solidFill>
          <a:ln>
            <a:noFill/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602" name="Sample object 131"/>
          <p:cNvSpPr>
            <a:spLocks noGrp="1" noMove="1" noResize="1" noRot="1" noChangeAspect="1" noChangeShapeType="1"/>
          </p:cNvSpPr>
          <p:nvPr/>
        </p:nvSpPr>
        <p:spPr>
          <a:xfrm>
            <a:off x="11694033" y="14333034"/>
            <a:ext cx="4833817" cy="5981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ja-JP" sz="3139">
                <a:solidFill>
                  <a:srgbClr val="39505C"/>
                </a:solidFill>
                <a:latin typeface="Yu Gothic"/>
                <a:ea typeface="Yu Gothic"/>
                <a:cs typeface="Yu Gothic"/>
              </a:rPr>
              <a:t>入れ歯</a:t>
            </a:r>
            <a:r>
              <a:rPr lang="ja-JP" sz="2511">
                <a:solidFill>
                  <a:srgbClr val="8FA6B2"/>
                </a:solidFill>
                <a:latin typeface="Yu Gothic"/>
                <a:ea typeface="Yu Gothic"/>
                <a:cs typeface="Yu Gothic"/>
              </a:rPr>
              <a:t>（取り外しの人工歯）</a:t>
            </a:r>
          </a:p>
        </p:txBody>
      </p:sp>
      <p:sp>
        <p:nvSpPr>
          <p:cNvPr id="9603" name="Sample object 132"/>
          <p:cNvSpPr>
            <a:spLocks noGrp="1" noMove="1" noResize="1" noRot="1" noChangeAspect="1" noChangeShapeType="1"/>
          </p:cNvSpPr>
          <p:nvPr/>
        </p:nvSpPr>
        <p:spPr>
          <a:xfrm>
            <a:off x="10969033" y="15266471"/>
            <a:ext cx="531667" cy="531667"/>
          </a:xfrm>
          <a:prstGeom prst="roundRect">
            <a:avLst>
              <a:gd name="adj" fmla="val 18182"/>
            </a:avLst>
          </a:prstGeom>
          <a:solidFill>
            <a:srgbClr val="62B15A"/>
          </a:solidFill>
          <a:ln>
            <a:noFill/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604" name="Sample object 133"/>
          <p:cNvSpPr>
            <a:spLocks noGrp="1" noMove="1" noResize="1" noRot="1" noChangeAspect="1" noChangeShapeType="1"/>
          </p:cNvSpPr>
          <p:nvPr/>
        </p:nvSpPr>
        <p:spPr>
          <a:xfrm>
            <a:off x="11694033" y="15251367"/>
            <a:ext cx="6728677" cy="5981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ja-JP" sz="3139">
                <a:solidFill>
                  <a:srgbClr val="39505C"/>
                </a:solidFill>
                <a:latin typeface="Yu Gothic"/>
                <a:ea typeface="Yu Gothic"/>
                <a:cs typeface="Yu Gothic"/>
              </a:rPr>
              <a:t>レジン充填</a:t>
            </a:r>
            <a:r>
              <a:rPr lang="ja-JP" sz="2511">
                <a:solidFill>
                  <a:srgbClr val="8FA6B2"/>
                </a:solidFill>
                <a:latin typeface="Yu Gothic"/>
                <a:ea typeface="Yu Gothic"/>
                <a:cs typeface="Yu Gothic"/>
              </a:rPr>
              <a:t>（プラスチックの詰めもの）</a:t>
            </a:r>
          </a:p>
        </p:txBody>
      </p:sp>
      <p:sp>
        <p:nvSpPr>
          <p:cNvPr id="9605" name="Sample object 134"/>
          <p:cNvSpPr>
            <a:spLocks noGrp="1" noMove="1" noResize="1" noRot="1" noChangeAspect="1" noChangeShapeType="1"/>
          </p:cNvSpPr>
          <p:nvPr/>
        </p:nvSpPr>
        <p:spPr>
          <a:xfrm>
            <a:off x="10969033" y="16184804"/>
            <a:ext cx="531667" cy="531667"/>
          </a:xfrm>
          <a:prstGeom prst="roundRect">
            <a:avLst>
              <a:gd name="adj" fmla="val 18182"/>
            </a:avLst>
          </a:prstGeom>
          <a:solidFill>
            <a:srgbClr val="7BC47F"/>
          </a:solidFill>
          <a:ln>
            <a:noFill/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606" name="Sample object 135"/>
          <p:cNvSpPr>
            <a:spLocks noGrp="1" noMove="1" noResize="1" noRot="1" noChangeAspect="1" noChangeShapeType="1"/>
          </p:cNvSpPr>
          <p:nvPr/>
        </p:nvSpPr>
        <p:spPr>
          <a:xfrm>
            <a:off x="11694033" y="16169700"/>
            <a:ext cx="8968057" cy="5981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ja-JP" sz="3139">
                <a:solidFill>
                  <a:srgbClr val="39505C"/>
                </a:solidFill>
                <a:latin typeface="Yu Gothic"/>
                <a:ea typeface="Yu Gothic"/>
                <a:cs typeface="Yu Gothic"/>
              </a:rPr>
              <a:t>ダイレクトボンディング</a:t>
            </a:r>
            <a:r>
              <a:rPr lang="ja-JP" sz="2511">
                <a:solidFill>
                  <a:srgbClr val="8FA6B2"/>
                </a:solidFill>
                <a:latin typeface="Yu Gothic"/>
                <a:ea typeface="Yu Gothic"/>
                <a:cs typeface="Yu Gothic"/>
              </a:rPr>
              <a:t>（歯科用樹脂で直接修復）</a:t>
            </a:r>
          </a:p>
        </p:txBody>
      </p:sp>
      <p:sp>
        <p:nvSpPr>
          <p:cNvPr id="9607" name="Sample object 136"/>
          <p:cNvSpPr>
            <a:spLocks noGrp="1" noMove="1" noResize="1" noRot="1" noChangeAspect="1" noChangeShapeType="1"/>
          </p:cNvSpPr>
          <p:nvPr/>
        </p:nvSpPr>
        <p:spPr>
          <a:xfrm>
            <a:off x="20345700" y="12511471"/>
            <a:ext cx="531667" cy="531667"/>
          </a:xfrm>
          <a:prstGeom prst="roundRect">
            <a:avLst>
              <a:gd name="adj" fmla="val 18182"/>
            </a:avLst>
          </a:prstGeom>
          <a:solidFill>
            <a:srgbClr val="6FA8DC"/>
          </a:solidFill>
          <a:ln>
            <a:noFill/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608" name="Sample object 137"/>
          <p:cNvSpPr>
            <a:spLocks noGrp="1" noMove="1" noResize="1" noRot="1" noChangeAspect="1" noChangeShapeType="1"/>
          </p:cNvSpPr>
          <p:nvPr/>
        </p:nvSpPr>
        <p:spPr>
          <a:xfrm>
            <a:off x="21070700" y="12496367"/>
            <a:ext cx="8020627" cy="5981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ja-JP" sz="3139">
                <a:solidFill>
                  <a:srgbClr val="39505C"/>
                </a:solidFill>
                <a:latin typeface="Yu Gothic"/>
                <a:ea typeface="Yu Gothic"/>
                <a:cs typeface="Yu Gothic"/>
              </a:rPr>
              <a:t>ラミネートベニア</a:t>
            </a:r>
            <a:r>
              <a:rPr lang="ja-JP" sz="2511">
                <a:solidFill>
                  <a:srgbClr val="8FA6B2"/>
                </a:solidFill>
                <a:latin typeface="Yu Gothic"/>
                <a:ea typeface="Yu Gothic"/>
                <a:cs typeface="Yu Gothic"/>
              </a:rPr>
              <a:t>（前歯を薄く覆う審美修復）</a:t>
            </a:r>
          </a:p>
        </p:txBody>
      </p:sp>
      <p:sp>
        <p:nvSpPr>
          <p:cNvPr id="9609" name="Sample object 138"/>
          <p:cNvSpPr>
            <a:spLocks noGrp="1" noMove="1" noResize="1" noRot="1" noChangeAspect="1" noChangeShapeType="1"/>
          </p:cNvSpPr>
          <p:nvPr/>
        </p:nvSpPr>
        <p:spPr>
          <a:xfrm>
            <a:off x="20345700" y="13429804"/>
            <a:ext cx="531667" cy="531667"/>
          </a:xfrm>
          <a:prstGeom prst="roundRect">
            <a:avLst>
              <a:gd name="adj" fmla="val 18182"/>
            </a:avLst>
          </a:prstGeom>
          <a:solidFill>
            <a:srgbClr val="D46BA3"/>
          </a:solidFill>
          <a:ln>
            <a:noFill/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610" name="Sample object 139"/>
          <p:cNvSpPr>
            <a:spLocks noGrp="1" noMove="1" noResize="1" noRot="1" noChangeAspect="1" noChangeShapeType="1"/>
          </p:cNvSpPr>
          <p:nvPr/>
        </p:nvSpPr>
        <p:spPr>
          <a:xfrm>
            <a:off x="21070700" y="13414700"/>
            <a:ext cx="4230907" cy="5981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ja-JP" sz="3139">
                <a:solidFill>
                  <a:srgbClr val="39505C"/>
                </a:solidFill>
                <a:latin typeface="Yu Gothic"/>
                <a:ea typeface="Yu Gothic"/>
                <a:cs typeface="Yu Gothic"/>
              </a:rPr>
              <a:t>根管治療</a:t>
            </a:r>
            <a:r>
              <a:rPr lang="ja-JP" sz="2511">
                <a:solidFill>
                  <a:srgbClr val="8FA6B2"/>
                </a:solidFill>
                <a:latin typeface="Yu Gothic"/>
                <a:ea typeface="Yu Gothic"/>
                <a:cs typeface="Yu Gothic"/>
              </a:rPr>
              <a:t>（神経の治療）</a:t>
            </a:r>
          </a:p>
        </p:txBody>
      </p:sp>
      <p:sp>
        <p:nvSpPr>
          <p:cNvPr id="9611" name="Sample object 140"/>
          <p:cNvSpPr>
            <a:spLocks noGrp="1" noMove="1" noResize="1" noRot="1" noChangeAspect="1" noChangeShapeType="1"/>
          </p:cNvSpPr>
          <p:nvPr/>
        </p:nvSpPr>
        <p:spPr>
          <a:xfrm>
            <a:off x="20345700" y="14348138"/>
            <a:ext cx="531667" cy="531667"/>
          </a:xfrm>
          <a:prstGeom prst="roundRect">
            <a:avLst>
              <a:gd name="adj" fmla="val 18182"/>
            </a:avLst>
          </a:prstGeom>
          <a:solidFill>
            <a:srgbClr val="3E7CA6"/>
          </a:solidFill>
          <a:ln>
            <a:noFill/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612" name="Sample object 141"/>
          <p:cNvSpPr>
            <a:spLocks noGrp="1" noMove="1" noResize="1" noRot="1" noChangeAspect="1" noChangeShapeType="1"/>
          </p:cNvSpPr>
          <p:nvPr/>
        </p:nvSpPr>
        <p:spPr>
          <a:xfrm>
            <a:off x="21070700" y="14333034"/>
            <a:ext cx="4575427" cy="5981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ja-JP" sz="3139">
                <a:solidFill>
                  <a:srgbClr val="39505C"/>
                </a:solidFill>
                <a:latin typeface="Yu Gothic"/>
                <a:ea typeface="Yu Gothic"/>
                <a:cs typeface="Yu Gothic"/>
              </a:rPr>
              <a:t>歯周外科</a:t>
            </a:r>
            <a:r>
              <a:rPr lang="ja-JP" sz="2511">
                <a:solidFill>
                  <a:srgbClr val="8FA6B2"/>
                </a:solidFill>
                <a:latin typeface="Yu Gothic"/>
                <a:ea typeface="Yu Gothic"/>
                <a:cs typeface="Yu Gothic"/>
              </a:rPr>
              <a:t>（歯ぐきの手術）</a:t>
            </a:r>
          </a:p>
        </p:txBody>
      </p:sp>
      <p:sp>
        <p:nvSpPr>
          <p:cNvPr id="9613" name="Sample object 142"/>
          <p:cNvSpPr>
            <a:spLocks noGrp="1" noMove="1" noResize="1" noRot="1" noChangeAspect="1" noChangeShapeType="1"/>
          </p:cNvSpPr>
          <p:nvPr/>
        </p:nvSpPr>
        <p:spPr>
          <a:xfrm>
            <a:off x="20345700" y="15266471"/>
            <a:ext cx="531667" cy="531667"/>
          </a:xfrm>
          <a:prstGeom prst="roundRect">
            <a:avLst>
              <a:gd name="adj" fmla="val 18182"/>
            </a:avLst>
          </a:prstGeom>
          <a:solidFill>
            <a:srgbClr val="C9D2D7"/>
          </a:solidFill>
          <a:ln>
            <a:noFill/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614" name="Sample object 143"/>
          <p:cNvSpPr>
            <a:spLocks noGrp="1" noMove="1" noResize="1" noRot="1" noChangeAspect="1" noChangeShapeType="1"/>
          </p:cNvSpPr>
          <p:nvPr/>
        </p:nvSpPr>
        <p:spPr>
          <a:xfrm>
            <a:off x="21070700" y="15251367"/>
            <a:ext cx="4058647" cy="59812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ja-JP" sz="3139">
                <a:solidFill>
                  <a:srgbClr val="39505C"/>
                </a:solidFill>
                <a:latin typeface="Yu Gothic"/>
                <a:ea typeface="Yu Gothic"/>
                <a:cs typeface="Yu Gothic"/>
              </a:rPr>
              <a:t>欠損</a:t>
            </a:r>
            <a:r>
              <a:rPr lang="ja-JP" sz="2511">
                <a:solidFill>
                  <a:srgbClr val="8FA6B2"/>
                </a:solidFill>
                <a:latin typeface="Yu Gothic"/>
                <a:ea typeface="Yu Gothic"/>
                <a:cs typeface="Yu Gothic"/>
              </a:rPr>
              <a:t>（もともと無い歯）</a:t>
            </a:r>
          </a:p>
        </p:txBody>
      </p:sp>
      <p:sp>
        <p:nvSpPr>
          <p:cNvPr id="9615" name="Sample object 144"/>
          <p:cNvSpPr>
            <a:spLocks noGrp="1" noMove="1" noResize="1" noRot="1" noChangeAspect="1" noChangeShapeType="1"/>
          </p:cNvSpPr>
          <p:nvPr/>
        </p:nvSpPr>
        <p:spPr>
          <a:xfrm>
            <a:off x="1592367" y="17100721"/>
            <a:ext cx="14302259" cy="4785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ja-JP" sz="2511">
                <a:solidFill>
                  <a:srgbClr val="8FA6B2"/>
                </a:solidFill>
                <a:latin typeface="Yu Gothic"/>
                <a:ea typeface="Yu Gothic"/>
                <a:cs typeface="Yu Gothic"/>
              </a:rPr>
              <a:t>※ 根管治療・歯周外科は、被せ物などと併用する場合があり、歯に小さな印で表示します。</a:t>
            </a:r>
          </a:p>
        </p:txBody>
      </p:sp>
      <p:sp>
        <p:nvSpPr>
          <p:cNvPr id="9617" name="Sample object 145"/>
          <p:cNvSpPr txBox="1"/>
          <p:nvPr/>
        </p:nvSpPr>
        <p:spPr>
          <a:xfrm>
            <a:off x="1000000" y="20450000"/>
            <a:ext cx="22000000" cy="450000"/>
          </a:xfrm>
        </p:spPr>
        <p:txBody>
          <a:bodyPr wrap="square"/>
          <a:lstStyle/>
          <a:p>
            <a:r>
              <a:rPr sz="2300">
                <a:solidFill>
                  <a:srgbClr val="507478"/>
                </a:solidFill>
                <a:latin typeface="Yu Gothic"/>
                <a:ea typeface="Yu Gothic"/>
              </a:rPr>
              <a:t>AI生成画像・架空の入力例  |  Sample Dental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Sample object 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65" name="Sample object 1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0251400" cy="21386800"/>
          </a:xfrm>
          <a:prstGeom prst="rect">
            <a:avLst/>
          </a:prstGeom>
        </p:spPr>
      </p:pic>
      <p:pic>
        <p:nvPicPr>
          <p:cNvPr id="460" name="Sample object 2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3347072" y="18572441"/>
            <a:ext cx="3557256" cy="2434385"/>
          </a:xfrm>
          <a:prstGeom prst="rect">
            <a:avLst/>
          </a:prstGeom>
          <a:ln w="12700">
            <a:miter lim="400000"/>
          </a:ln>
        </p:spPr>
      </p:pic>
      <p:graphicFrame>
        <p:nvGraphicFramePr>
          <p:cNvPr id="461" name="Sample object 3"/>
          <p:cNvGraphicFramePr/>
          <p:nvPr/>
        </p:nvGraphicFramePr>
        <p:xfrm>
          <a:off x="1025044" y="898013"/>
          <a:ext cx="9217157" cy="1585616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1" rtl="0">
                <a:tableStyleId>{4C3C2611-4C71-4FC5-86AE-919BDF0F9419}</a:tableStyleId>
              </a:tblPr>
              <a:tblGrid>
                <a:gridCol w="9217157"/>
              </a:tblGrid>
              <a:tr h="1585616">
                <a:tc>
                  <a:txBody>
                    <a:bodyPr wrap="square">
                      <a:normAutofit/>
                    </a:bodyPr>
                    <a:lstStyle/>
                    <a:p>
                      <a:pPr algn="l" defTabSz="914400">
                        <a:defRPr sz="1800"/>
                      </a:pPr>
                      <a:r>
                        <a:rPr sz="7000">
                          <a:solidFill>
                            <a:srgbClr val="5E5E5E"/>
                          </a:solidFill>
                          <a:latin typeface="Yu Gothic"/>
                          <a:ea typeface="Yu Gothic"/>
                          <a:cs typeface="Yu Gothic"/>
                          <a:sym typeface="Yu Gothic"/>
                        </a:rPr>
                        <a:t>治療計画</a:t>
                      </a:r>
                    </a:p>
                  </a:txBody>
                  <a:tcPr marL="50800" marR="50800" marT="50800" marB="50800" anchor="ctr" anchorCtr="0" horzOverflow="overflow">
                    <a:noFill/>
                  </a:tcPr>
                </a:tc>
              </a:tr>
            </a:tbl>
          </a:graphicData>
        </a:graphic>
      </p:graphicFrame>
      <p:sp>
        <p:nvSpPr>
          <p:cNvPr id="9831" name="Sample object 4"/>
          <p:cNvSpPr>
            <a:spLocks noGrp="1" noMove="1" noResize="1" noRot="1" noChangeAspect="1" noChangeShapeType="1"/>
          </p:cNvSpPr>
          <p:nvPr/>
        </p:nvSpPr>
        <p:spPr>
          <a:xfrm>
            <a:off x="1925700" y="4735899"/>
            <a:ext cx="8080461" cy="71843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ja-JP" sz="3771" b="1">
                <a:solidFill>
                  <a:srgbClr val="218D87"/>
                </a:solidFill>
                <a:latin typeface="Yu Gothic"/>
                <a:ea typeface="Yu Gothic"/>
                <a:cs typeface="Yu Gothic"/>
              </a:rPr>
              <a:t>治療費の内訳（お見積り）（1/1）</a:t>
            </a:r>
          </a:p>
        </p:txBody>
      </p:sp>
      <p:sp>
        <p:nvSpPr>
          <p:cNvPr id="9832" name="Sample object 5"/>
          <p:cNvSpPr>
            <a:spLocks noGrp="1" noMove="1" noResize="1" noRot="1" noChangeAspect="1" noChangeShapeType="1"/>
          </p:cNvSpPr>
          <p:nvPr/>
        </p:nvSpPr>
        <p:spPr>
          <a:xfrm>
            <a:off x="1925700" y="5558034"/>
            <a:ext cx="3031096" cy="52937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ja-JP" sz="2779">
                <a:solidFill>
                  <a:srgbClr val="607985"/>
                </a:solidFill>
                <a:latin typeface="Yu Gothic"/>
                <a:ea typeface="Yu Gothic"/>
                <a:cs typeface="Yu Gothic"/>
              </a:rPr>
              <a:t>B案：セラミック</a:t>
            </a:r>
          </a:p>
        </p:txBody>
      </p:sp>
      <p:sp>
        <p:nvSpPr>
          <p:cNvPr id="9833" name="Sample object 6"/>
          <p:cNvSpPr>
            <a:spLocks noGrp="1" noMove="1" noResize="1" noRot="1" noChangeAspect="1" noChangeShapeType="1"/>
          </p:cNvSpPr>
          <p:nvPr/>
        </p:nvSpPr>
        <p:spPr>
          <a:xfrm>
            <a:off x="2063200" y="7035013"/>
            <a:ext cx="412500" cy="412500"/>
          </a:xfrm>
          <a:prstGeom prst="roundRect">
            <a:avLst>
              <a:gd name="adj" fmla="val 22222"/>
            </a:avLst>
          </a:prstGeom>
          <a:solidFill>
            <a:srgbClr val="7EBDB9"/>
          </a:solidFill>
          <a:ln>
            <a:noFill/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834" name="Sample object 7"/>
          <p:cNvSpPr>
            <a:spLocks noGrp="1" noMove="1" noResize="1" noRot="1" noChangeAspect="1" noChangeShapeType="1"/>
          </p:cNvSpPr>
          <p:nvPr/>
        </p:nvSpPr>
        <p:spPr>
          <a:xfrm>
            <a:off x="2704867" y="6898086"/>
            <a:ext cx="5645567" cy="64281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ja-JP" sz="3375" b="1">
                <a:solidFill>
                  <a:srgbClr val="39505C"/>
                </a:solidFill>
                <a:latin typeface="Yu Gothic"/>
                <a:ea typeface="Yu Gothic"/>
                <a:cs typeface="Yu Gothic"/>
              </a:rPr>
              <a:t>精密検査・治療計画の説明</a:t>
            </a:r>
          </a:p>
        </p:txBody>
      </p:sp>
      <p:sp>
        <p:nvSpPr>
          <p:cNvPr id="9835" name="Sample object 8"/>
          <p:cNvSpPr>
            <a:spLocks noGrp="1" noMove="1" noResize="1" noRot="1" noChangeAspect="1" noChangeShapeType="1"/>
          </p:cNvSpPr>
          <p:nvPr/>
        </p:nvSpPr>
        <p:spPr>
          <a:xfrm>
            <a:off x="2704867" y="7532878"/>
            <a:ext cx="799517" cy="49156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ja-JP" sz="2581">
                <a:solidFill>
                  <a:srgbClr val="607985"/>
                </a:solidFill>
                <a:latin typeface="Yu Gothic"/>
                <a:ea typeface="Yu Gothic"/>
                <a:cs typeface="Yu Gothic"/>
              </a:rPr>
              <a:t>全体</a:t>
            </a:r>
          </a:p>
        </p:txBody>
      </p:sp>
      <p:sp>
        <p:nvSpPr>
          <p:cNvPr id="9836" name="Sample object 9"/>
          <p:cNvSpPr>
            <a:spLocks noGrp="1" noMove="1" noResize="1" noRot="1" noChangeAspect="1" noChangeShapeType="1"/>
          </p:cNvSpPr>
          <p:nvPr/>
        </p:nvSpPr>
        <p:spPr>
          <a:xfrm>
            <a:off x="2704867" y="7968295"/>
            <a:ext cx="2393595" cy="49156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ja-JP" sz="2581">
                <a:solidFill>
                  <a:srgbClr val="607985"/>
                </a:solidFill>
                <a:latin typeface="Yu Gothic"/>
                <a:ea typeface="Yu Gothic"/>
                <a:cs typeface="Yu Gothic"/>
              </a:rPr>
              <a:t>10,000円 × 1</a:t>
            </a:r>
          </a:p>
        </p:txBody>
      </p:sp>
      <p:sp>
        <p:nvSpPr>
          <p:cNvPr id="9837" name="Sample object 10"/>
          <p:cNvSpPr>
            <a:spLocks noGrp="1" noMove="1" noResize="1" noRot="1" noChangeAspect="1" noChangeShapeType="1"/>
          </p:cNvSpPr>
          <p:nvPr/>
        </p:nvSpPr>
        <p:spPr>
          <a:xfrm>
            <a:off x="14667367" y="7218347"/>
            <a:ext cx="8250000" cy="366667"/>
          </a:xfrm>
          <a:prstGeom prst="roundRect">
            <a:avLst>
              <a:gd name="adj" fmla="val 50000"/>
            </a:avLst>
          </a:prstGeom>
          <a:solidFill>
            <a:srgbClr val="F0F4F7"/>
          </a:solidFill>
          <a:ln>
            <a:noFill/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838" name="Sample object 11"/>
          <p:cNvSpPr>
            <a:spLocks noGrp="1" noMove="1" noResize="1" noRot="1" noChangeAspect="1" noChangeShapeType="1"/>
          </p:cNvSpPr>
          <p:nvPr/>
        </p:nvSpPr>
        <p:spPr>
          <a:xfrm>
            <a:off x="14667367" y="7218347"/>
            <a:ext cx="687500" cy="366667"/>
          </a:xfrm>
          <a:prstGeom prst="roundRect">
            <a:avLst>
              <a:gd name="adj" fmla="val 50000"/>
            </a:avLst>
          </a:prstGeom>
          <a:solidFill>
            <a:srgbClr val="7EBDB9"/>
          </a:solidFill>
          <a:ln>
            <a:noFill/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839" name="Sample object 12"/>
          <p:cNvSpPr>
            <a:spLocks noGrp="1" noMove="1" noResize="1" noRot="1" noChangeAspect="1" noChangeShapeType="1"/>
          </p:cNvSpPr>
          <p:nvPr/>
        </p:nvSpPr>
        <p:spPr>
          <a:xfrm>
            <a:off x="25998589" y="7058503"/>
            <a:ext cx="2327111" cy="64281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r"/>
            <a:r>
              <a:rPr lang="ja-JP" sz="3375" b="1">
                <a:solidFill>
                  <a:srgbClr val="39505C"/>
                </a:solidFill>
                <a:latin typeface="Yu Gothic"/>
                <a:ea typeface="Yu Gothic"/>
                <a:cs typeface="Yu Gothic"/>
              </a:rPr>
              <a:t>10,000円</a:t>
            </a:r>
          </a:p>
        </p:txBody>
      </p:sp>
      <p:sp>
        <p:nvSpPr>
          <p:cNvPr id="9840" name="Sample object 13"/>
          <p:cNvSpPr>
            <a:spLocks noGrp="1" noMove="1" noResize="1" noRot="1" noChangeAspect="1" noChangeShapeType="1"/>
          </p:cNvSpPr>
          <p:nvPr/>
        </p:nvSpPr>
        <p:spPr>
          <a:xfrm>
            <a:off x="1925700" y="8467305"/>
            <a:ext cx="26400000" cy="22917"/>
          </a:xfrm>
          <a:prstGeom prst="rect">
            <a:avLst/>
          </a:prstGeom>
          <a:solidFill>
            <a:srgbClr val="EEF3F6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/>
        </p:txBody>
      </p:sp>
      <p:sp>
        <p:nvSpPr>
          <p:cNvPr id="9841" name="Sample object 14"/>
          <p:cNvSpPr>
            <a:spLocks noGrp="1" noMove="1" noResize="1" noRot="1" noChangeAspect="1" noChangeShapeType="1"/>
          </p:cNvSpPr>
          <p:nvPr/>
        </p:nvSpPr>
        <p:spPr>
          <a:xfrm>
            <a:off x="2063200" y="8982930"/>
            <a:ext cx="412500" cy="412500"/>
          </a:xfrm>
          <a:prstGeom prst="roundRect">
            <a:avLst>
              <a:gd name="adj" fmla="val 22222"/>
            </a:avLst>
          </a:prstGeom>
          <a:solidFill>
            <a:srgbClr val="7EBDB9"/>
          </a:solidFill>
          <a:ln>
            <a:noFill/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842" name="Sample object 15"/>
          <p:cNvSpPr>
            <a:spLocks noGrp="1" noMove="1" noResize="1" noRot="1" noChangeAspect="1" noChangeShapeType="1"/>
          </p:cNvSpPr>
          <p:nvPr/>
        </p:nvSpPr>
        <p:spPr>
          <a:xfrm>
            <a:off x="2704867" y="8846003"/>
            <a:ext cx="5182742" cy="64281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ja-JP" sz="3375" b="1">
                <a:solidFill>
                  <a:srgbClr val="39505C"/>
                </a:solidFill>
                <a:latin typeface="Yu Gothic"/>
                <a:ea typeface="Yu Gothic"/>
                <a:cs typeface="Yu Gothic"/>
              </a:rPr>
              <a:t>歯周基本治療・清掃指導</a:t>
            </a:r>
          </a:p>
        </p:txBody>
      </p:sp>
      <p:sp>
        <p:nvSpPr>
          <p:cNvPr id="9843" name="Sample object 16"/>
          <p:cNvSpPr>
            <a:spLocks noGrp="1" noMove="1" noResize="1" noRot="1" noChangeAspect="1" noChangeShapeType="1"/>
          </p:cNvSpPr>
          <p:nvPr/>
        </p:nvSpPr>
        <p:spPr>
          <a:xfrm>
            <a:off x="2704867" y="9480795"/>
            <a:ext cx="799517" cy="49156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ja-JP" sz="2581">
                <a:solidFill>
                  <a:srgbClr val="607985"/>
                </a:solidFill>
                <a:latin typeface="Yu Gothic"/>
                <a:ea typeface="Yu Gothic"/>
                <a:cs typeface="Yu Gothic"/>
              </a:rPr>
              <a:t>全体</a:t>
            </a:r>
          </a:p>
        </p:txBody>
      </p:sp>
      <p:sp>
        <p:nvSpPr>
          <p:cNvPr id="9844" name="Sample object 17"/>
          <p:cNvSpPr>
            <a:spLocks noGrp="1" noMove="1" noResize="1" noRot="1" noChangeAspect="1" noChangeShapeType="1"/>
          </p:cNvSpPr>
          <p:nvPr/>
        </p:nvSpPr>
        <p:spPr>
          <a:xfrm>
            <a:off x="2704867" y="9916211"/>
            <a:ext cx="2161066" cy="49156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ja-JP" sz="2581">
                <a:solidFill>
                  <a:srgbClr val="607985"/>
                </a:solidFill>
                <a:latin typeface="Yu Gothic"/>
                <a:ea typeface="Yu Gothic"/>
                <a:cs typeface="Yu Gothic"/>
              </a:rPr>
              <a:t>8,000円 × 2</a:t>
            </a:r>
          </a:p>
        </p:txBody>
      </p:sp>
      <p:sp>
        <p:nvSpPr>
          <p:cNvPr id="9845" name="Sample object 18"/>
          <p:cNvSpPr>
            <a:spLocks noGrp="1" noMove="1" noResize="1" noRot="1" noChangeAspect="1" noChangeShapeType="1"/>
          </p:cNvSpPr>
          <p:nvPr/>
        </p:nvSpPr>
        <p:spPr>
          <a:xfrm>
            <a:off x="14667367" y="9166263"/>
            <a:ext cx="8250000" cy="366667"/>
          </a:xfrm>
          <a:prstGeom prst="roundRect">
            <a:avLst>
              <a:gd name="adj" fmla="val 50000"/>
            </a:avLst>
          </a:prstGeom>
          <a:solidFill>
            <a:srgbClr val="F0F4F7"/>
          </a:solidFill>
          <a:ln>
            <a:noFill/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846" name="Sample object 19"/>
          <p:cNvSpPr>
            <a:spLocks noGrp="1" noMove="1" noResize="1" noRot="1" noChangeAspect="1" noChangeShapeType="1"/>
          </p:cNvSpPr>
          <p:nvPr/>
        </p:nvSpPr>
        <p:spPr>
          <a:xfrm>
            <a:off x="14667367" y="9166263"/>
            <a:ext cx="1100000" cy="366667"/>
          </a:xfrm>
          <a:prstGeom prst="roundRect">
            <a:avLst>
              <a:gd name="adj" fmla="val 50000"/>
            </a:avLst>
          </a:prstGeom>
          <a:solidFill>
            <a:srgbClr val="7EBDB9"/>
          </a:solidFill>
          <a:ln>
            <a:noFill/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847" name="Sample object 20"/>
          <p:cNvSpPr>
            <a:spLocks noGrp="1" noMove="1" noResize="1" noRot="1" noChangeAspect="1" noChangeShapeType="1"/>
          </p:cNvSpPr>
          <p:nvPr/>
        </p:nvSpPr>
        <p:spPr>
          <a:xfrm>
            <a:off x="25998589" y="9006420"/>
            <a:ext cx="2327111" cy="64281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r"/>
            <a:r>
              <a:rPr lang="ja-JP" sz="3375" b="1">
                <a:solidFill>
                  <a:srgbClr val="39505C"/>
                </a:solidFill>
                <a:latin typeface="Yu Gothic"/>
                <a:ea typeface="Yu Gothic"/>
                <a:cs typeface="Yu Gothic"/>
              </a:rPr>
              <a:t>16,000円</a:t>
            </a:r>
          </a:p>
        </p:txBody>
      </p:sp>
      <p:sp>
        <p:nvSpPr>
          <p:cNvPr id="9848" name="Sample object 21"/>
          <p:cNvSpPr>
            <a:spLocks noGrp="1" noMove="1" noResize="1" noRot="1" noChangeAspect="1" noChangeShapeType="1"/>
          </p:cNvSpPr>
          <p:nvPr/>
        </p:nvSpPr>
        <p:spPr>
          <a:xfrm>
            <a:off x="1925700" y="10415222"/>
            <a:ext cx="26400000" cy="22917"/>
          </a:xfrm>
          <a:prstGeom prst="rect">
            <a:avLst/>
          </a:prstGeom>
          <a:solidFill>
            <a:srgbClr val="EEF3F6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/>
        </p:txBody>
      </p:sp>
      <p:sp>
        <p:nvSpPr>
          <p:cNvPr id="9849" name="Sample object 22"/>
          <p:cNvSpPr>
            <a:spLocks noGrp="1" noMove="1" noResize="1" noRot="1" noChangeAspect="1" noChangeShapeType="1"/>
          </p:cNvSpPr>
          <p:nvPr/>
        </p:nvSpPr>
        <p:spPr>
          <a:xfrm>
            <a:off x="2063200" y="10930847"/>
            <a:ext cx="412500" cy="412500"/>
          </a:xfrm>
          <a:prstGeom prst="roundRect">
            <a:avLst>
              <a:gd name="adj" fmla="val 22222"/>
            </a:avLst>
          </a:prstGeom>
          <a:solidFill>
            <a:srgbClr val="7EBDB9"/>
          </a:solidFill>
          <a:ln>
            <a:noFill/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850" name="Sample object 23"/>
          <p:cNvSpPr>
            <a:spLocks noGrp="1" noMove="1" noResize="1" noRot="1" noChangeAspect="1" noChangeShapeType="1"/>
          </p:cNvSpPr>
          <p:nvPr/>
        </p:nvSpPr>
        <p:spPr>
          <a:xfrm>
            <a:off x="2704867" y="10793920"/>
            <a:ext cx="4257092" cy="64281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ja-JP" sz="3375" b="1">
                <a:solidFill>
                  <a:srgbClr val="39505C"/>
                </a:solidFill>
                <a:latin typeface="Yu Gothic"/>
                <a:ea typeface="Yu Gothic"/>
                <a:cs typeface="Yu Gothic"/>
              </a:rPr>
              <a:t>セラミックインレー</a:t>
            </a:r>
          </a:p>
        </p:txBody>
      </p:sp>
      <p:sp>
        <p:nvSpPr>
          <p:cNvPr id="9851" name="Sample object 24"/>
          <p:cNvSpPr>
            <a:spLocks noGrp="1" noMove="1" noResize="1" noRot="1" noChangeAspect="1" noChangeShapeType="1"/>
          </p:cNvSpPr>
          <p:nvPr/>
        </p:nvSpPr>
        <p:spPr>
          <a:xfrm>
            <a:off x="2704867" y="11428711"/>
            <a:ext cx="2326349" cy="49156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ja-JP" sz="2581">
                <a:solidFill>
                  <a:srgbClr val="607985"/>
                </a:solidFill>
                <a:latin typeface="Yu Gothic"/>
                <a:ea typeface="Yu Gothic"/>
                <a:cs typeface="Yu Gothic"/>
              </a:rPr>
              <a:t>右上6・左下6</a:t>
            </a:r>
          </a:p>
        </p:txBody>
      </p:sp>
      <p:sp>
        <p:nvSpPr>
          <p:cNvPr id="9852" name="Sample object 25"/>
          <p:cNvSpPr>
            <a:spLocks noGrp="1" noMove="1" noResize="1" noRot="1" noChangeAspect="1" noChangeShapeType="1"/>
          </p:cNvSpPr>
          <p:nvPr/>
        </p:nvSpPr>
        <p:spPr>
          <a:xfrm>
            <a:off x="2704867" y="11864128"/>
            <a:ext cx="2393595" cy="49156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ja-JP" sz="2581">
                <a:solidFill>
                  <a:srgbClr val="607985"/>
                </a:solidFill>
                <a:latin typeface="Yu Gothic"/>
                <a:ea typeface="Yu Gothic"/>
                <a:cs typeface="Yu Gothic"/>
              </a:rPr>
              <a:t>60,000円 × 2</a:t>
            </a:r>
          </a:p>
        </p:txBody>
      </p:sp>
      <p:sp>
        <p:nvSpPr>
          <p:cNvPr id="9853" name="Sample object 26"/>
          <p:cNvSpPr>
            <a:spLocks noGrp="1" noMove="1" noResize="1" noRot="1" noChangeAspect="1" noChangeShapeType="1"/>
          </p:cNvSpPr>
          <p:nvPr/>
        </p:nvSpPr>
        <p:spPr>
          <a:xfrm>
            <a:off x="14667367" y="11114180"/>
            <a:ext cx="8250000" cy="366667"/>
          </a:xfrm>
          <a:prstGeom prst="roundRect">
            <a:avLst>
              <a:gd name="adj" fmla="val 50000"/>
            </a:avLst>
          </a:prstGeom>
          <a:solidFill>
            <a:srgbClr val="F0F4F7"/>
          </a:solidFill>
          <a:ln>
            <a:noFill/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854" name="Sample object 27"/>
          <p:cNvSpPr>
            <a:spLocks noGrp="1" noMove="1" noResize="1" noRot="1" noChangeAspect="1" noChangeShapeType="1"/>
          </p:cNvSpPr>
          <p:nvPr/>
        </p:nvSpPr>
        <p:spPr>
          <a:xfrm>
            <a:off x="14667367" y="11114180"/>
            <a:ext cx="8250000" cy="366667"/>
          </a:xfrm>
          <a:prstGeom prst="roundRect">
            <a:avLst>
              <a:gd name="adj" fmla="val 50000"/>
            </a:avLst>
          </a:prstGeom>
          <a:solidFill>
            <a:srgbClr val="7EBDB9"/>
          </a:solidFill>
          <a:ln>
            <a:noFill/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855" name="Sample object 28"/>
          <p:cNvSpPr>
            <a:spLocks noGrp="1" noMove="1" noResize="1" noRot="1" noChangeAspect="1" noChangeShapeType="1"/>
          </p:cNvSpPr>
          <p:nvPr/>
        </p:nvSpPr>
        <p:spPr>
          <a:xfrm>
            <a:off x="25669057" y="10954336"/>
            <a:ext cx="2656643" cy="64281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r"/>
            <a:r>
              <a:rPr lang="ja-JP" sz="3375" b="1">
                <a:solidFill>
                  <a:srgbClr val="39505C"/>
                </a:solidFill>
                <a:latin typeface="Yu Gothic"/>
                <a:ea typeface="Yu Gothic"/>
                <a:cs typeface="Yu Gothic"/>
              </a:rPr>
              <a:t>120,000円</a:t>
            </a:r>
          </a:p>
        </p:txBody>
      </p:sp>
      <p:sp>
        <p:nvSpPr>
          <p:cNvPr id="9856" name="Sample object 29"/>
          <p:cNvSpPr>
            <a:spLocks noGrp="1" noMove="1" noResize="1" noRot="1" noChangeAspect="1" noChangeShapeType="1"/>
          </p:cNvSpPr>
          <p:nvPr/>
        </p:nvSpPr>
        <p:spPr>
          <a:xfrm>
            <a:off x="1925700" y="12363138"/>
            <a:ext cx="26400000" cy="22917"/>
          </a:xfrm>
          <a:prstGeom prst="rect">
            <a:avLst/>
          </a:prstGeom>
          <a:solidFill>
            <a:srgbClr val="EEF3F6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/>
        </p:txBody>
      </p:sp>
      <p:sp>
        <p:nvSpPr>
          <p:cNvPr id="9857" name="Sample object 30"/>
          <p:cNvSpPr>
            <a:spLocks noGrp="1" noMove="1" noResize="1" noRot="1" noChangeAspect="1" noChangeShapeType="1"/>
          </p:cNvSpPr>
          <p:nvPr/>
        </p:nvSpPr>
        <p:spPr>
          <a:xfrm>
            <a:off x="14667367" y="12958972"/>
            <a:ext cx="13658333" cy="22917"/>
          </a:xfrm>
          <a:prstGeom prst="rect">
            <a:avLst/>
          </a:prstGeom>
          <a:solidFill>
            <a:srgbClr val="DDE7EC"/>
          </a:solidFill>
          <a:ln>
            <a:noFill/>
          </a:ln>
        </p:spPr>
        <p:txBody>
          <a:bodyPr wrap="square" lIns="0" tIns="0" rIns="0" bIns="0" anchor="t">
            <a:normAutofit/>
          </a:bodyPr>
          <a:lstStyle/>
          <a:p/>
        </p:txBody>
      </p:sp>
      <p:sp>
        <p:nvSpPr>
          <p:cNvPr id="9858" name="Sample object 31"/>
          <p:cNvSpPr>
            <a:spLocks noGrp="1" noMove="1" noResize="1" noRot="1" noChangeAspect="1" noChangeShapeType="1"/>
          </p:cNvSpPr>
          <p:nvPr/>
        </p:nvSpPr>
        <p:spPr>
          <a:xfrm>
            <a:off x="14667367" y="13345690"/>
            <a:ext cx="2541917" cy="5671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ja-JP" sz="2978">
                <a:solidFill>
                  <a:srgbClr val="607985"/>
                </a:solidFill>
                <a:latin typeface="Yu Gothic"/>
                <a:ea typeface="Yu Gothic"/>
                <a:cs typeface="Yu Gothic"/>
              </a:rPr>
              <a:t>合計（税抜）</a:t>
            </a:r>
          </a:p>
        </p:txBody>
      </p:sp>
      <p:sp>
        <p:nvSpPr>
          <p:cNvPr id="9859" name="Sample object 32"/>
          <p:cNvSpPr>
            <a:spLocks noGrp="1" noMove="1" noResize="1" noRot="1" noChangeAspect="1" noChangeShapeType="1"/>
          </p:cNvSpPr>
          <p:nvPr/>
        </p:nvSpPr>
        <p:spPr>
          <a:xfrm>
            <a:off x="25819938" y="13318763"/>
            <a:ext cx="2505762" cy="605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r"/>
            <a:r>
              <a:rPr lang="ja-JP" sz="3176" b="1">
                <a:solidFill>
                  <a:srgbClr val="39505C"/>
                </a:solidFill>
                <a:latin typeface="Yu Gothic"/>
                <a:ea typeface="Yu Gothic"/>
                <a:cs typeface="Yu Gothic"/>
              </a:rPr>
              <a:t>146,000円</a:t>
            </a:r>
          </a:p>
        </p:txBody>
      </p:sp>
      <p:sp>
        <p:nvSpPr>
          <p:cNvPr id="9860" name="Sample object 33"/>
          <p:cNvSpPr>
            <a:spLocks noGrp="1" noMove="1" noResize="1" noRot="1" noChangeAspect="1" noChangeShapeType="1"/>
          </p:cNvSpPr>
          <p:nvPr/>
        </p:nvSpPr>
        <p:spPr>
          <a:xfrm>
            <a:off x="14667367" y="14079024"/>
            <a:ext cx="3078522" cy="567188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ja-JP" sz="2978">
                <a:solidFill>
                  <a:srgbClr val="607985"/>
                </a:solidFill>
                <a:latin typeface="Yu Gothic"/>
                <a:ea typeface="Yu Gothic"/>
                <a:cs typeface="Yu Gothic"/>
              </a:rPr>
              <a:t>消費税（10％）</a:t>
            </a:r>
          </a:p>
        </p:txBody>
      </p:sp>
      <p:sp>
        <p:nvSpPr>
          <p:cNvPr id="9861" name="Sample object 34"/>
          <p:cNvSpPr>
            <a:spLocks noGrp="1" noMove="1" noResize="1" noRot="1" noChangeAspect="1" noChangeShapeType="1"/>
          </p:cNvSpPr>
          <p:nvPr/>
        </p:nvSpPr>
        <p:spPr>
          <a:xfrm>
            <a:off x="26130085" y="14052097"/>
            <a:ext cx="2195615" cy="605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r"/>
            <a:r>
              <a:rPr lang="ja-JP" sz="3176" b="1">
                <a:solidFill>
                  <a:srgbClr val="39505C"/>
                </a:solidFill>
                <a:latin typeface="Yu Gothic"/>
                <a:ea typeface="Yu Gothic"/>
                <a:cs typeface="Yu Gothic"/>
              </a:rPr>
              <a:t>14,600円</a:t>
            </a:r>
          </a:p>
        </p:txBody>
      </p:sp>
      <p:sp>
        <p:nvSpPr>
          <p:cNvPr id="9862" name="Sample object 35"/>
          <p:cNvSpPr>
            <a:spLocks noGrp="1" noMove="1" noResize="1" noRot="1" noChangeAspect="1" noChangeShapeType="1"/>
          </p:cNvSpPr>
          <p:nvPr/>
        </p:nvSpPr>
        <p:spPr>
          <a:xfrm>
            <a:off x="14667367" y="14987097"/>
            <a:ext cx="13658333" cy="1145833"/>
          </a:xfrm>
          <a:prstGeom prst="roundRect">
            <a:avLst>
              <a:gd name="adj" fmla="val 20000"/>
            </a:avLst>
          </a:prstGeom>
          <a:solidFill>
            <a:srgbClr val="E9F4F3"/>
          </a:solidFill>
          <a:ln w="6350">
            <a:solidFill>
              <a:srgbClr val="C1DFDD"/>
            </a:solidFill>
          </a:ln>
        </p:spPr>
        <p:txBody>
          <a:bodyPr wrap="square" lIns="180000" tIns="110000" rIns="120000" bIns="80000" anchor="t">
            <a:normAutofit/>
          </a:bodyPr>
          <a:lstStyle/>
          <a:p/>
        </p:txBody>
      </p:sp>
      <p:sp>
        <p:nvSpPr>
          <p:cNvPr id="9863" name="Sample object 36"/>
          <p:cNvSpPr>
            <a:spLocks noGrp="1" noMove="1" noResize="1" noRot="1" noChangeAspect="1" noChangeShapeType="1"/>
          </p:cNvSpPr>
          <p:nvPr/>
        </p:nvSpPr>
        <p:spPr>
          <a:xfrm>
            <a:off x="15079867" y="15262670"/>
            <a:ext cx="4719917" cy="64281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l"/>
            <a:r>
              <a:rPr lang="ja-JP" sz="3375" b="1">
                <a:solidFill>
                  <a:srgbClr val="218D87"/>
                </a:solidFill>
                <a:latin typeface="Yu Gothic"/>
                <a:ea typeface="Yu Gothic"/>
                <a:cs typeface="Yu Gothic"/>
              </a:rPr>
              <a:t>お支払い合計（税込）</a:t>
            </a:r>
          </a:p>
        </p:txBody>
      </p:sp>
      <p:sp>
        <p:nvSpPr>
          <p:cNvPr id="9864" name="Sample object 37"/>
          <p:cNvSpPr>
            <a:spLocks noGrp="1" noMove="1" noResize="1" noRot="1" noChangeAspect="1" noChangeShapeType="1"/>
          </p:cNvSpPr>
          <p:nvPr/>
        </p:nvSpPr>
        <p:spPr>
          <a:xfrm>
            <a:off x="24698867" y="15177878"/>
            <a:ext cx="3260167" cy="794063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>
            <a:normAutofit/>
          </a:bodyPr>
          <a:lstStyle/>
          <a:p>
            <a:pPr algn="r"/>
            <a:r>
              <a:rPr lang="ja-JP" sz="4168" b="1">
                <a:solidFill>
                  <a:srgbClr val="218D87"/>
                </a:solidFill>
                <a:latin typeface="Yu Gothic"/>
                <a:ea typeface="Yu Gothic"/>
                <a:cs typeface="Yu Gothic"/>
              </a:rPr>
              <a:t>160,600円</a:t>
            </a:r>
          </a:p>
        </p:txBody>
      </p:sp>
      <p:sp>
        <p:nvSpPr>
          <p:cNvPr id="9866" name="Sample object 38"/>
          <p:cNvSpPr txBox="1"/>
          <p:nvPr/>
        </p:nvSpPr>
        <p:spPr>
          <a:xfrm>
            <a:off x="1000000" y="20450000"/>
            <a:ext cx="22000000" cy="450000"/>
          </a:xfrm>
        </p:spPr>
        <p:txBody>
          <a:bodyPr wrap="square"/>
          <a:lstStyle/>
          <a:p>
            <a:r>
              <a:rPr sz="2300">
                <a:solidFill>
                  <a:srgbClr val="507478"/>
                </a:solidFill>
                <a:latin typeface="Yu Gothic"/>
                <a:ea typeface="Yu Gothic"/>
              </a:rPr>
              <a:t>AI生成画像・架空の入力例  |  Sample Dental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theme1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5E5E5E"/>
      </a:dk1>
      <a:lt1>
        <a:srgbClr val="FFFFFF"/>
      </a:lt1>
      <a:dk2>
        <a:srgbClr val="A7A7A7"/>
      </a:dk2>
      <a:lt2>
        <a:srgbClr val="535353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Yu Gothic"/>
        <a:ea typeface="Yu Gothic"/>
        <a:cs typeface="Yu Gothic"/>
      </a:majorFont>
      <a:minorFont>
        <a:latin typeface="Yu Gothic"/>
        <a:ea typeface="Yu Gothic"/>
        <a:cs typeface="Yu Gothic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0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j-lt"/>
            <a:ea typeface="+mj-ea"/>
            <a:cs typeface="+mj-cs"/>
            <a:sym typeface="Yu Gothic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0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Yu Gothic"/>
            <a:ea typeface="Yu Gothic"/>
            <a:cs typeface="Yu Gothic"/>
            <a:sym typeface="Yu Gothic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White">
  <a:themeElements>
    <a:clrScheme name="Whit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Yu Gothic"/>
        <a:ea typeface="Yu Gothic"/>
        <a:cs typeface="Yu Gothic"/>
      </a:majorFont>
      <a:minorFont>
        <a:latin typeface="Yu Gothic"/>
        <a:ea typeface="Yu Gothic"/>
        <a:cs typeface="Yu Gothic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 upright="0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0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+mj-lt"/>
            <a:ea typeface="+mj-ea"/>
            <a:cs typeface="+mj-cs"/>
            <a:sym typeface="Yu Gothic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chemeClr val="accent1"/>
          </a:solidFill>
          <a:prstDash val="solid"/>
          <a:round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l" defTabSz="5842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000" u="none" kumimoji="0" normalizeH="0">
            <a:ln>
              <a:noFill/>
            </a:ln>
            <a:solidFill>
              <a:srgbClr val="5E5E5E"/>
            </a:solidFill>
            <a:effectLst/>
            <a:uFillTx/>
            <a:latin typeface="Yu Gothic"/>
            <a:ea typeface="Yu Gothic"/>
            <a:cs typeface="Yu Gothic"/>
            <a:sym typeface="Yu Gothic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